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Lst>
  <p:notesMasterIdLst>
    <p:notesMasterId r:id="rId16"/>
  </p:notesMasterIdLst>
  <p:handoutMasterIdLst>
    <p:handoutMasterId r:id="rId17"/>
  </p:handoutMasterIdLst>
  <p:sldIdLst>
    <p:sldId id="256" r:id="rId3"/>
    <p:sldId id="814" r:id="rId4"/>
    <p:sldId id="816" r:id="rId5"/>
    <p:sldId id="517" r:id="rId6"/>
    <p:sldId id="803" r:id="rId7"/>
    <p:sldId id="822" r:id="rId8"/>
    <p:sldId id="817" r:id="rId9"/>
    <p:sldId id="818" r:id="rId10"/>
    <p:sldId id="819" r:id="rId11"/>
    <p:sldId id="823" r:id="rId12"/>
    <p:sldId id="820" r:id="rId13"/>
    <p:sldId id="821" r:id="rId14"/>
    <p:sldId id="347" r:id="rId15"/>
  </p:sldIdLst>
  <p:sldSz cx="9144000" cy="6858000" type="screen4x3"/>
  <p:notesSz cx="6718300" cy="9855200"/>
  <p:defaultTextStyle>
    <a:defPPr>
      <a:defRPr lang="fr-FR"/>
    </a:defPPr>
    <a:lvl1pPr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1pPr>
    <a:lvl2pPr marL="4572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2pPr>
    <a:lvl3pPr marL="9144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3pPr>
    <a:lvl4pPr marL="13716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4pPr>
    <a:lvl5pPr marL="18288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5pPr>
    <a:lvl6pPr marL="2286000" algn="l" defTabSz="914400" rtl="0" eaLnBrk="1" latinLnBrk="0" hangingPunct="1">
      <a:defRPr sz="900" kern="1200">
        <a:solidFill>
          <a:schemeClr val="bg2"/>
        </a:solidFill>
        <a:latin typeface="Helvetica" panose="020B0604020202020204" pitchFamily="34" charset="0"/>
        <a:ea typeface="+mn-ea"/>
        <a:cs typeface="+mn-cs"/>
      </a:defRPr>
    </a:lvl6pPr>
    <a:lvl7pPr marL="2743200" algn="l" defTabSz="914400" rtl="0" eaLnBrk="1" latinLnBrk="0" hangingPunct="1">
      <a:defRPr sz="900" kern="1200">
        <a:solidFill>
          <a:schemeClr val="bg2"/>
        </a:solidFill>
        <a:latin typeface="Helvetica" panose="020B0604020202020204" pitchFamily="34" charset="0"/>
        <a:ea typeface="+mn-ea"/>
        <a:cs typeface="+mn-cs"/>
      </a:defRPr>
    </a:lvl7pPr>
    <a:lvl8pPr marL="3200400" algn="l" defTabSz="914400" rtl="0" eaLnBrk="1" latinLnBrk="0" hangingPunct="1">
      <a:defRPr sz="900" kern="1200">
        <a:solidFill>
          <a:schemeClr val="bg2"/>
        </a:solidFill>
        <a:latin typeface="Helvetica" panose="020B0604020202020204" pitchFamily="34" charset="0"/>
        <a:ea typeface="+mn-ea"/>
        <a:cs typeface="+mn-cs"/>
      </a:defRPr>
    </a:lvl8pPr>
    <a:lvl9pPr marL="3657600" algn="l" defTabSz="914400" rtl="0" eaLnBrk="1" latinLnBrk="0" hangingPunct="1">
      <a:defRPr sz="900" kern="1200">
        <a:solidFill>
          <a:schemeClr val="bg2"/>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4">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5A76"/>
    <a:srgbClr val="000000"/>
    <a:srgbClr val="FF6600"/>
    <a:srgbClr val="357A7F"/>
    <a:srgbClr val="5F5F5F"/>
    <a:srgbClr val="6666FF"/>
    <a:srgbClr val="C8D1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1509" autoAdjust="0"/>
  </p:normalViewPr>
  <p:slideViewPr>
    <p:cSldViewPr>
      <p:cViewPr varScale="1">
        <p:scale>
          <a:sx n="109" d="100"/>
          <a:sy n="109" d="100"/>
        </p:scale>
        <p:origin x="1452" y="31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044"/>
    </p:cViewPr>
  </p:sorterViewPr>
  <p:notesViewPr>
    <p:cSldViewPr>
      <p:cViewPr varScale="1">
        <p:scale>
          <a:sx n="81" d="100"/>
          <a:sy n="81" d="100"/>
        </p:scale>
        <p:origin x="4014" y="114"/>
      </p:cViewPr>
      <p:guideLst>
        <p:guide orient="horz" pos="3104"/>
        <p:guide pos="2116"/>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974697A-F704-D0D2-BBA5-389951754CAC}"/>
              </a:ext>
            </a:extLst>
          </p:cNvPr>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pitchFamily="18" charset="0"/>
              </a:defRPr>
            </a:lvl1pPr>
          </a:lstStyle>
          <a:p>
            <a:pPr>
              <a:defRPr/>
            </a:pPr>
            <a:endParaRPr lang="fr-FR"/>
          </a:p>
        </p:txBody>
      </p:sp>
      <p:sp>
        <p:nvSpPr>
          <p:cNvPr id="10243" name="Rectangle 3">
            <a:extLst>
              <a:ext uri="{FF2B5EF4-FFF2-40B4-BE49-F238E27FC236}">
                <a16:creationId xmlns:a16="http://schemas.microsoft.com/office/drawing/2014/main" id="{D29F31E9-9732-D8D3-7072-4226518D33C4}"/>
              </a:ext>
            </a:extLst>
          </p:cNvPr>
          <p:cNvSpPr>
            <a:spLocks noGrp="1" noChangeArrowheads="1"/>
          </p:cNvSpPr>
          <p:nvPr>
            <p:ph type="dt" sz="quarter" idx="1"/>
          </p:nvPr>
        </p:nvSpPr>
        <p:spPr bwMode="auto">
          <a:xfrm>
            <a:off x="3806825"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fld id="{E75C8EB8-D31A-430C-B6F2-DA2F7BEB6C86}" type="datetime1">
              <a:rPr lang="fr-FR"/>
              <a:pPr>
                <a:defRPr/>
              </a:pPr>
              <a:t>10/09/2025</a:t>
            </a:fld>
            <a:endParaRPr lang="fr-FR"/>
          </a:p>
        </p:txBody>
      </p:sp>
      <p:sp>
        <p:nvSpPr>
          <p:cNvPr id="10244" name="Rectangle 4">
            <a:extLst>
              <a:ext uri="{FF2B5EF4-FFF2-40B4-BE49-F238E27FC236}">
                <a16:creationId xmlns:a16="http://schemas.microsoft.com/office/drawing/2014/main" id="{0526052C-9B18-463B-78C4-6CE29E82339E}"/>
              </a:ext>
            </a:extLst>
          </p:cNvPr>
          <p:cNvSpPr>
            <a:spLocks noGrp="1" noChangeArrowheads="1"/>
          </p:cNvSpPr>
          <p:nvPr>
            <p:ph type="ftr" sz="quarter" idx="2"/>
          </p:nvPr>
        </p:nvSpPr>
        <p:spPr bwMode="auto">
          <a:xfrm>
            <a:off x="0"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pitchFamily="18" charset="0"/>
              </a:defRPr>
            </a:lvl1pPr>
          </a:lstStyle>
          <a:p>
            <a:pPr>
              <a:defRPr/>
            </a:pPr>
            <a:r>
              <a:rPr lang="fr-FR"/>
              <a:t>Nom de la conférence XXX</a:t>
            </a:r>
          </a:p>
        </p:txBody>
      </p:sp>
      <p:sp>
        <p:nvSpPr>
          <p:cNvPr id="10245" name="Rectangle 5">
            <a:extLst>
              <a:ext uri="{FF2B5EF4-FFF2-40B4-BE49-F238E27FC236}">
                <a16:creationId xmlns:a16="http://schemas.microsoft.com/office/drawing/2014/main" id="{71999ED5-C4A4-4681-984B-F7E7659A62AC}"/>
              </a:ext>
            </a:extLst>
          </p:cNvPr>
          <p:cNvSpPr>
            <a:spLocks noGrp="1" noChangeArrowheads="1"/>
          </p:cNvSpPr>
          <p:nvPr>
            <p:ph type="sldNum" sz="quarter" idx="3"/>
          </p:nvPr>
        </p:nvSpPr>
        <p:spPr bwMode="auto">
          <a:xfrm>
            <a:off x="3806825"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anose="02020603050405020304" pitchFamily="18" charset="0"/>
              </a:defRPr>
            </a:lvl1pPr>
          </a:lstStyle>
          <a:p>
            <a:pPr>
              <a:defRPr/>
            </a:pPr>
            <a:fld id="{A55CA12F-919D-4A19-87C1-F966BDD5F356}" type="slidenum">
              <a:rPr lang="fr-FR" altLang="fr-FR"/>
              <a:pPr>
                <a:defRPr/>
              </a:pPr>
              <a:t>‹#›</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98D8A72-5E67-43C0-DD90-502EC4C480ED}"/>
              </a:ext>
            </a:extLst>
          </p:cNvPr>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pitchFamily="18" charset="0"/>
              </a:defRPr>
            </a:lvl1pPr>
          </a:lstStyle>
          <a:p>
            <a:pPr>
              <a:defRPr/>
            </a:pPr>
            <a:endParaRPr lang="fr-FR"/>
          </a:p>
        </p:txBody>
      </p:sp>
      <p:sp>
        <p:nvSpPr>
          <p:cNvPr id="3075" name="Rectangle 3">
            <a:extLst>
              <a:ext uri="{FF2B5EF4-FFF2-40B4-BE49-F238E27FC236}">
                <a16:creationId xmlns:a16="http://schemas.microsoft.com/office/drawing/2014/main" id="{CA716F15-15F5-68C7-8E5F-40FF5D2A659E}"/>
              </a:ext>
            </a:extLst>
          </p:cNvPr>
          <p:cNvSpPr>
            <a:spLocks noGrp="1" noChangeArrowheads="1"/>
          </p:cNvSpPr>
          <p:nvPr>
            <p:ph type="dt" idx="1"/>
          </p:nvPr>
        </p:nvSpPr>
        <p:spPr bwMode="auto">
          <a:xfrm>
            <a:off x="3806825"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fld id="{796D7998-82C9-4AD0-99DC-E2A52565D8A3}" type="datetime1">
              <a:rPr lang="fr-FR"/>
              <a:pPr>
                <a:defRPr/>
              </a:pPr>
              <a:t>10/09/2025</a:t>
            </a:fld>
            <a:endParaRPr lang="fr-FR"/>
          </a:p>
        </p:txBody>
      </p:sp>
      <p:sp>
        <p:nvSpPr>
          <p:cNvPr id="4100" name="Rectangle 4">
            <a:extLst>
              <a:ext uri="{FF2B5EF4-FFF2-40B4-BE49-F238E27FC236}">
                <a16:creationId xmlns:a16="http://schemas.microsoft.com/office/drawing/2014/main" id="{68BBBD23-3428-96DF-23D7-B968AEFCAF53}"/>
              </a:ext>
            </a:extLst>
          </p:cNvPr>
          <p:cNvSpPr>
            <a:spLocks noGrp="1" noRot="1" noChangeAspect="1" noChangeArrowheads="1" noTextEdit="1"/>
          </p:cNvSpPr>
          <p:nvPr>
            <p:ph type="sldImg" idx="2"/>
          </p:nvPr>
        </p:nvSpPr>
        <p:spPr bwMode="auto">
          <a:xfrm>
            <a:off x="895350"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F841D42-FD85-11E2-4206-95E2437FA567}"/>
              </a:ext>
            </a:extLst>
          </p:cNvPr>
          <p:cNvSpPr>
            <a:spLocks noGrp="1" noChangeArrowheads="1"/>
          </p:cNvSpPr>
          <p:nvPr>
            <p:ph type="body" sz="quarter" idx="3"/>
          </p:nvPr>
        </p:nvSpPr>
        <p:spPr bwMode="auto">
          <a:xfrm>
            <a:off x="895350" y="4681538"/>
            <a:ext cx="4927600" cy="4433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a:extLst>
              <a:ext uri="{FF2B5EF4-FFF2-40B4-BE49-F238E27FC236}">
                <a16:creationId xmlns:a16="http://schemas.microsoft.com/office/drawing/2014/main" id="{98A3A266-86EA-6A77-7287-5ECD3D4BAA68}"/>
              </a:ext>
            </a:extLst>
          </p:cNvPr>
          <p:cNvSpPr>
            <a:spLocks noGrp="1" noChangeArrowheads="1"/>
          </p:cNvSpPr>
          <p:nvPr>
            <p:ph type="ftr" sz="quarter" idx="4"/>
          </p:nvPr>
        </p:nvSpPr>
        <p:spPr bwMode="auto">
          <a:xfrm>
            <a:off x="0"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pitchFamily="18" charset="0"/>
              </a:defRPr>
            </a:lvl1pPr>
          </a:lstStyle>
          <a:p>
            <a:pPr>
              <a:defRPr/>
            </a:pPr>
            <a:r>
              <a:rPr lang="fr-FR"/>
              <a:t>Nom de la conférence XXX</a:t>
            </a:r>
          </a:p>
        </p:txBody>
      </p:sp>
      <p:sp>
        <p:nvSpPr>
          <p:cNvPr id="3079" name="Rectangle 7">
            <a:extLst>
              <a:ext uri="{FF2B5EF4-FFF2-40B4-BE49-F238E27FC236}">
                <a16:creationId xmlns:a16="http://schemas.microsoft.com/office/drawing/2014/main" id="{D54D0ADD-A653-FBF8-EBE3-D0A26D4F5134}"/>
              </a:ext>
            </a:extLst>
          </p:cNvPr>
          <p:cNvSpPr>
            <a:spLocks noGrp="1" noChangeArrowheads="1"/>
          </p:cNvSpPr>
          <p:nvPr>
            <p:ph type="sldNum" sz="quarter" idx="5"/>
          </p:nvPr>
        </p:nvSpPr>
        <p:spPr bwMode="auto">
          <a:xfrm>
            <a:off x="3806825"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anose="02020603050405020304" pitchFamily="18" charset="0"/>
              </a:defRPr>
            </a:lvl1pPr>
          </a:lstStyle>
          <a:p>
            <a:pPr>
              <a:defRPr/>
            </a:pPr>
            <a:fld id="{39072E63-4142-482F-806F-9FA013255B9A}"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5B877E25-1B89-5172-472F-83E420529C1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C8DF782-9862-4DBC-8612-9D1037327DF3}" type="datetime1">
              <a:rPr lang="fr-FR" altLang="fr-FR" sz="1200" smtClean="0">
                <a:solidFill>
                  <a:schemeClr val="tx1"/>
                </a:solidFill>
                <a:latin typeface="Times" panose="02020603050405020304" pitchFamily="18" charset="0"/>
              </a:rPr>
              <a:pPr/>
              <a:t>10/09/2025</a:t>
            </a:fld>
            <a:endParaRPr lang="fr-FR" altLang="fr-FR" sz="1200">
              <a:solidFill>
                <a:schemeClr val="tx1"/>
              </a:solidFill>
              <a:latin typeface="Times" panose="02020603050405020304" pitchFamily="18" charset="0"/>
            </a:endParaRPr>
          </a:p>
        </p:txBody>
      </p:sp>
      <p:sp>
        <p:nvSpPr>
          <p:cNvPr id="7171" name="Rectangle 6">
            <a:extLst>
              <a:ext uri="{FF2B5EF4-FFF2-40B4-BE49-F238E27FC236}">
                <a16:creationId xmlns:a16="http://schemas.microsoft.com/office/drawing/2014/main" id="{58DC650D-A58B-E8E0-816C-C5712A81496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7172" name="Rectangle 7">
            <a:extLst>
              <a:ext uri="{FF2B5EF4-FFF2-40B4-BE49-F238E27FC236}">
                <a16:creationId xmlns:a16="http://schemas.microsoft.com/office/drawing/2014/main" id="{644DA6B0-2CA1-FF13-8661-6C4A603408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6721090-377E-44F1-9DD1-F7461FD50A23}" type="slidenum">
              <a:rPr lang="fr-FR" altLang="fr-FR" sz="1200" smtClean="0">
                <a:solidFill>
                  <a:schemeClr val="tx1"/>
                </a:solidFill>
                <a:latin typeface="Times" panose="02020603050405020304" pitchFamily="18" charset="0"/>
              </a:rPr>
              <a:pPr/>
              <a:t>1</a:t>
            </a:fld>
            <a:endParaRPr lang="fr-FR" altLang="fr-FR" sz="1200">
              <a:solidFill>
                <a:schemeClr val="tx1"/>
              </a:solidFill>
              <a:latin typeface="Times" panose="02020603050405020304" pitchFamily="18" charset="0"/>
            </a:endParaRPr>
          </a:p>
        </p:txBody>
      </p:sp>
      <p:sp>
        <p:nvSpPr>
          <p:cNvPr id="7173" name="Rectangle 2">
            <a:extLst>
              <a:ext uri="{FF2B5EF4-FFF2-40B4-BE49-F238E27FC236}">
                <a16:creationId xmlns:a16="http://schemas.microsoft.com/office/drawing/2014/main" id="{68DC4D2E-8D3A-8BDD-1B31-EDFACC430C40}"/>
              </a:ext>
            </a:extLst>
          </p:cNvPr>
          <p:cNvSpPr>
            <a:spLocks noGrp="1" noRot="1" noChangeAspect="1" noChangeArrowheads="1" noTextEdit="1"/>
          </p:cNvSpPr>
          <p:nvPr>
            <p:ph type="sldImg"/>
          </p:nvPr>
        </p:nvSpPr>
        <p:spPr>
          <a:ln/>
        </p:spPr>
      </p:sp>
      <p:sp>
        <p:nvSpPr>
          <p:cNvPr id="7174" name="Rectangle 3">
            <a:extLst>
              <a:ext uri="{FF2B5EF4-FFF2-40B4-BE49-F238E27FC236}">
                <a16:creationId xmlns:a16="http://schemas.microsoft.com/office/drawing/2014/main" id="{E6D210ED-CC9C-F420-BFFC-E9ABC1C9E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25B98385-E2E1-7F49-872A-7DCCE1BD255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E14715D7-2F7D-4B77-8323-2D49D7B6C52F}" type="datetime1">
              <a:rPr lang="fr-FR" altLang="fr-FR" sz="1200">
                <a:solidFill>
                  <a:schemeClr val="tx1"/>
                </a:solidFill>
                <a:latin typeface="Times" panose="02020603050405020304" pitchFamily="18" charset="0"/>
              </a:rPr>
              <a:pPr algn="r"/>
              <a:t>10/09/2025</a:t>
            </a:fld>
            <a:endParaRPr lang="fr-FR" altLang="fr-FR" sz="1200">
              <a:solidFill>
                <a:schemeClr val="tx1"/>
              </a:solidFill>
              <a:latin typeface="Times" panose="02020603050405020304" pitchFamily="18" charset="0"/>
            </a:endParaRPr>
          </a:p>
        </p:txBody>
      </p:sp>
      <p:sp>
        <p:nvSpPr>
          <p:cNvPr id="20483" name="Rectangle 6">
            <a:extLst>
              <a:ext uri="{FF2B5EF4-FFF2-40B4-BE49-F238E27FC236}">
                <a16:creationId xmlns:a16="http://schemas.microsoft.com/office/drawing/2014/main" id="{025D04BC-57BD-F389-59DE-474FD2967FFE}"/>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0484" name="Rectangle 7">
            <a:extLst>
              <a:ext uri="{FF2B5EF4-FFF2-40B4-BE49-F238E27FC236}">
                <a16:creationId xmlns:a16="http://schemas.microsoft.com/office/drawing/2014/main" id="{5517193E-B24A-2966-E408-E5348E6BC3D7}"/>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99BEF6B8-D2F1-47C3-8364-BF967663334E}" type="slidenum">
              <a:rPr lang="fr-FR" altLang="fr-FR" sz="1200">
                <a:solidFill>
                  <a:schemeClr val="tx1"/>
                </a:solidFill>
                <a:latin typeface="Times" panose="02020603050405020304" pitchFamily="18" charset="0"/>
              </a:rPr>
              <a:pPr algn="r"/>
              <a:t>13</a:t>
            </a:fld>
            <a:endParaRPr lang="fr-FR" altLang="fr-FR" sz="1200">
              <a:solidFill>
                <a:schemeClr val="tx1"/>
              </a:solidFill>
              <a:latin typeface="Times" panose="02020603050405020304" pitchFamily="18" charset="0"/>
            </a:endParaRPr>
          </a:p>
        </p:txBody>
      </p:sp>
      <p:sp>
        <p:nvSpPr>
          <p:cNvPr id="20485" name="Rectangle 2">
            <a:extLst>
              <a:ext uri="{FF2B5EF4-FFF2-40B4-BE49-F238E27FC236}">
                <a16:creationId xmlns:a16="http://schemas.microsoft.com/office/drawing/2014/main" id="{12D4E060-131E-05F6-02C0-7AFEC616EF9D}"/>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F1D142CC-EEEC-B3BA-F458-FCBD339BD6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DCC4CD15-E481-C892-4915-C36AEEDB6B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7">
            <a:extLst>
              <a:ext uri="{FF2B5EF4-FFF2-40B4-BE49-F238E27FC236}">
                <a16:creationId xmlns:a16="http://schemas.microsoft.com/office/drawing/2014/main" id="{820891E4-252B-2A76-CFE3-E3DCE7DE361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1400" y="5029200"/>
            <a:ext cx="182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a:extLst>
              <a:ext uri="{FF2B5EF4-FFF2-40B4-BE49-F238E27FC236}">
                <a16:creationId xmlns:a16="http://schemas.microsoft.com/office/drawing/2014/main" id="{FF77569A-9ADC-BB0F-DDB9-2865E3FC2F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28800" y="5029200"/>
            <a:ext cx="182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0">
            <a:extLst>
              <a:ext uri="{FF2B5EF4-FFF2-40B4-BE49-F238E27FC236}">
                <a16:creationId xmlns:a16="http://schemas.microsoft.com/office/drawing/2014/main" id="{E0A7AF72-776F-9424-9CB1-94BCC1880CE3}"/>
              </a:ext>
            </a:extLst>
          </p:cNvPr>
          <p:cNvGrpSpPr>
            <a:grpSpLocks/>
          </p:cNvGrpSpPr>
          <p:nvPr userDrawn="1"/>
        </p:nvGrpSpPr>
        <p:grpSpPr bwMode="auto">
          <a:xfrm>
            <a:off x="2286000" y="1712913"/>
            <a:ext cx="4625975" cy="3057525"/>
            <a:chOff x="1440" y="1079"/>
            <a:chExt cx="2914" cy="1926"/>
          </a:xfrm>
        </p:grpSpPr>
        <p:pic>
          <p:nvPicPr>
            <p:cNvPr id="6" name="Picture 31" descr="PICT0029">
              <a:extLst>
                <a:ext uri="{FF2B5EF4-FFF2-40B4-BE49-F238E27FC236}">
                  <a16:creationId xmlns:a16="http://schemas.microsoft.com/office/drawing/2014/main" id="{D65CCAAD-D9DE-42DD-CACA-AFD6C3295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 y="1079"/>
              <a:ext cx="916"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TFV">
              <a:extLst>
                <a:ext uri="{FF2B5EF4-FFF2-40B4-BE49-F238E27FC236}">
                  <a16:creationId xmlns:a16="http://schemas.microsoft.com/office/drawing/2014/main" id="{59123892-88AD-8DF1-89A3-907EC19921A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2064"/>
              <a:ext cx="934"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etudiants9">
              <a:extLst>
                <a:ext uri="{FF2B5EF4-FFF2-40B4-BE49-F238E27FC236}">
                  <a16:creationId xmlns:a16="http://schemas.microsoft.com/office/drawing/2014/main" id="{401EFAA6-2CA3-6B58-25B2-E8DD15355F5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8" y="2064"/>
              <a:ext cx="936"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34" descr="Logo ENSTA Bretagne CMJN">
            <a:extLst>
              <a:ext uri="{FF2B5EF4-FFF2-40B4-BE49-F238E27FC236}">
                <a16:creationId xmlns:a16="http://schemas.microsoft.com/office/drawing/2014/main" id="{E61868CC-3AC8-97E6-CE20-330699D15FF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851275" y="187325"/>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Rectangle 26"/>
          <p:cNvSpPr>
            <a:spLocks noGrp="1" noChangeArrowheads="1"/>
          </p:cNvSpPr>
          <p:nvPr>
            <p:ph type="subTitle" idx="1"/>
          </p:nvPr>
        </p:nvSpPr>
        <p:spPr>
          <a:xfrm>
            <a:off x="1828800" y="5105400"/>
            <a:ext cx="5638800" cy="990600"/>
          </a:xfrm>
        </p:spPr>
        <p:txBody>
          <a:bodyPr/>
          <a:lstStyle>
            <a:lvl1pPr marL="0" indent="0" algn="ctr">
              <a:buFont typeface="Wingdings" pitchFamily="2" charset="2"/>
              <a:buNone/>
              <a:defRPr sz="2800"/>
            </a:lvl1pPr>
          </a:lstStyle>
          <a:p>
            <a:r>
              <a:rPr lang="fr-FR"/>
              <a:t>Cliquez pour modifier le style des sous-titres du masque</a:t>
            </a:r>
          </a:p>
        </p:txBody>
      </p:sp>
      <p:sp>
        <p:nvSpPr>
          <p:cNvPr id="10" name="Rectangle 5">
            <a:extLst>
              <a:ext uri="{FF2B5EF4-FFF2-40B4-BE49-F238E27FC236}">
                <a16:creationId xmlns:a16="http://schemas.microsoft.com/office/drawing/2014/main" id="{74611F7E-4B0D-5269-189E-2FCC59933DBA}"/>
              </a:ext>
            </a:extLst>
          </p:cNvPr>
          <p:cNvSpPr>
            <a:spLocks noGrp="1" noChangeArrowheads="1"/>
          </p:cNvSpPr>
          <p:nvPr>
            <p:ph type="ftr" sz="quarter" idx="10"/>
          </p:nvPr>
        </p:nvSpPr>
        <p:spPr bwMode="auto">
          <a:xfrm>
            <a:off x="3124200" y="64008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18" charset="0"/>
              </a:defRPr>
            </a:lvl1pPr>
          </a:lstStyle>
          <a:p>
            <a:pPr>
              <a:defRPr/>
            </a:pPr>
            <a:r>
              <a:rPr lang="fr-FR"/>
              <a:t>Conférence XXXXX</a:t>
            </a:r>
          </a:p>
        </p:txBody>
      </p:sp>
      <p:sp>
        <p:nvSpPr>
          <p:cNvPr id="11" name="Rectangle 6">
            <a:extLst>
              <a:ext uri="{FF2B5EF4-FFF2-40B4-BE49-F238E27FC236}">
                <a16:creationId xmlns:a16="http://schemas.microsoft.com/office/drawing/2014/main" id="{8C1D9707-14B4-BF49-D47E-9785DCB4D313}"/>
              </a:ext>
            </a:extLst>
          </p:cNvPr>
          <p:cNvSpPr>
            <a:spLocks noGrp="1" noChangeArrowheads="1"/>
          </p:cNvSpPr>
          <p:nvPr>
            <p:ph type="sldNum" sz="quarter" idx="11"/>
          </p:nvPr>
        </p:nvSpPr>
        <p:spPr bwMode="auto">
          <a:xfrm>
            <a:off x="7239000" y="63246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a:defRPr/>
            </a:pPr>
            <a:fld id="{7E162203-46EF-4CE6-B66A-15C3DEA848EF}" type="slidenum">
              <a:rPr lang="fr-FR" altLang="fr-FR"/>
              <a:pPr>
                <a:defRPr/>
              </a:pPr>
              <a:t>‹#›</a:t>
            </a:fld>
            <a:endParaRPr lang="fr-FR" altLang="fr-FR"/>
          </a:p>
        </p:txBody>
      </p:sp>
    </p:spTree>
    <p:extLst>
      <p:ext uri="{BB962C8B-B14F-4D97-AF65-F5344CB8AC3E}">
        <p14:creationId xmlns:p14="http://schemas.microsoft.com/office/powerpoint/2010/main" val="1342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671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67488" y="287338"/>
            <a:ext cx="2036762" cy="588486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87338"/>
            <a:ext cx="5957888" cy="588486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72123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87338"/>
            <a:ext cx="7543800" cy="703262"/>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447800"/>
            <a:ext cx="3997325"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06925" y="1447800"/>
            <a:ext cx="3997325"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71473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C7D08BE4-4C5B-D663-1DC0-D1E1E924430B}"/>
              </a:ext>
            </a:extLst>
          </p:cNvPr>
          <p:cNvSpPr>
            <a:spLocks noGrp="1" noChangeArrowheads="1"/>
          </p:cNvSpPr>
          <p:nvPr>
            <p:ph type="dt" sz="half" idx="10"/>
          </p:nvPr>
        </p:nvSpPr>
        <p:spPr>
          <a:ln/>
        </p:spPr>
        <p:txBody>
          <a:bodyPr/>
          <a:lstStyle>
            <a:lvl1pPr>
              <a:defRPr/>
            </a:lvl1pPr>
          </a:lstStyle>
          <a:p>
            <a:pPr>
              <a:defRPr/>
            </a:pPr>
            <a:fld id="{90C62247-EEE0-4FCA-8582-72060B506FA2}" type="datetime1">
              <a:rPr lang="es-ES"/>
              <a:pPr>
                <a:defRPr/>
              </a:pPr>
              <a:t>10/09/2025</a:t>
            </a:fld>
            <a:endParaRPr lang="es-ES"/>
          </a:p>
        </p:txBody>
      </p:sp>
      <p:sp>
        <p:nvSpPr>
          <p:cNvPr id="5" name="Rectangle 5">
            <a:extLst>
              <a:ext uri="{FF2B5EF4-FFF2-40B4-BE49-F238E27FC236}">
                <a16:creationId xmlns:a16="http://schemas.microsoft.com/office/drawing/2014/main" id="{40924ED9-4259-4D1F-C148-208528CBC38D}"/>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DB24207B-6061-5D75-D717-7344FAD42F1D}"/>
              </a:ext>
            </a:extLst>
          </p:cNvPr>
          <p:cNvSpPr>
            <a:spLocks noGrp="1" noChangeArrowheads="1"/>
          </p:cNvSpPr>
          <p:nvPr>
            <p:ph type="sldNum" sz="quarter" idx="12"/>
          </p:nvPr>
        </p:nvSpPr>
        <p:spPr>
          <a:ln/>
        </p:spPr>
        <p:txBody>
          <a:bodyPr/>
          <a:lstStyle>
            <a:lvl1pPr>
              <a:defRPr/>
            </a:lvl1pPr>
          </a:lstStyle>
          <a:p>
            <a:pPr>
              <a:defRPr/>
            </a:pPr>
            <a:fld id="{EA6DE988-9DBA-49DB-9C69-84FECC0D0359}" type="slidenum">
              <a:rPr lang="es-ES" altLang="fr-FR"/>
              <a:pPr>
                <a:defRPr/>
              </a:pPr>
              <a:t>‹#›</a:t>
            </a:fld>
            <a:endParaRPr lang="es-ES" altLang="fr-FR"/>
          </a:p>
        </p:txBody>
      </p:sp>
    </p:spTree>
    <p:extLst>
      <p:ext uri="{BB962C8B-B14F-4D97-AF65-F5344CB8AC3E}">
        <p14:creationId xmlns:p14="http://schemas.microsoft.com/office/powerpoint/2010/main" val="105295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16FAD501-A544-701B-1EF0-E8E3B766D9BC}"/>
              </a:ext>
            </a:extLst>
          </p:cNvPr>
          <p:cNvSpPr>
            <a:spLocks noGrp="1" noChangeArrowheads="1"/>
          </p:cNvSpPr>
          <p:nvPr>
            <p:ph type="dt" sz="half" idx="10"/>
          </p:nvPr>
        </p:nvSpPr>
        <p:spPr>
          <a:ln/>
        </p:spPr>
        <p:txBody>
          <a:bodyPr/>
          <a:lstStyle>
            <a:lvl1pPr>
              <a:defRPr/>
            </a:lvl1pPr>
          </a:lstStyle>
          <a:p>
            <a:pPr>
              <a:defRPr/>
            </a:pPr>
            <a:fld id="{DC3E1155-ACBE-4378-9048-01723EEAF868}" type="datetime1">
              <a:rPr lang="es-ES"/>
              <a:pPr>
                <a:defRPr/>
              </a:pPr>
              <a:t>10/09/2025</a:t>
            </a:fld>
            <a:endParaRPr lang="es-ES"/>
          </a:p>
        </p:txBody>
      </p:sp>
      <p:sp>
        <p:nvSpPr>
          <p:cNvPr id="5" name="Rectangle 5">
            <a:extLst>
              <a:ext uri="{FF2B5EF4-FFF2-40B4-BE49-F238E27FC236}">
                <a16:creationId xmlns:a16="http://schemas.microsoft.com/office/drawing/2014/main" id="{3C8F613F-21D4-8746-45B2-14EECCB33BB0}"/>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71D22E6F-4054-0E3C-14CC-1F016A5692F1}"/>
              </a:ext>
            </a:extLst>
          </p:cNvPr>
          <p:cNvSpPr>
            <a:spLocks noGrp="1" noChangeArrowheads="1"/>
          </p:cNvSpPr>
          <p:nvPr>
            <p:ph type="sldNum" sz="quarter" idx="12"/>
          </p:nvPr>
        </p:nvSpPr>
        <p:spPr>
          <a:ln/>
        </p:spPr>
        <p:txBody>
          <a:bodyPr/>
          <a:lstStyle>
            <a:lvl1pPr>
              <a:defRPr/>
            </a:lvl1pPr>
          </a:lstStyle>
          <a:p>
            <a:pPr>
              <a:defRPr/>
            </a:pPr>
            <a:fld id="{532F0913-5C6D-4416-8E9F-3A74612A495C}" type="slidenum">
              <a:rPr lang="es-ES" altLang="fr-FR"/>
              <a:pPr>
                <a:defRPr/>
              </a:pPr>
              <a:t>‹#›</a:t>
            </a:fld>
            <a:endParaRPr lang="es-ES" altLang="fr-FR"/>
          </a:p>
        </p:txBody>
      </p:sp>
    </p:spTree>
    <p:extLst>
      <p:ext uri="{BB962C8B-B14F-4D97-AF65-F5344CB8AC3E}">
        <p14:creationId xmlns:p14="http://schemas.microsoft.com/office/powerpoint/2010/main" val="25182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06B0FE9A-38BE-CA2E-59C7-58B88F69BA15}"/>
              </a:ext>
            </a:extLst>
          </p:cNvPr>
          <p:cNvSpPr>
            <a:spLocks noGrp="1" noChangeArrowheads="1"/>
          </p:cNvSpPr>
          <p:nvPr>
            <p:ph type="dt" sz="half" idx="10"/>
          </p:nvPr>
        </p:nvSpPr>
        <p:spPr>
          <a:ln/>
        </p:spPr>
        <p:txBody>
          <a:bodyPr/>
          <a:lstStyle>
            <a:lvl1pPr>
              <a:defRPr/>
            </a:lvl1pPr>
          </a:lstStyle>
          <a:p>
            <a:pPr>
              <a:defRPr/>
            </a:pPr>
            <a:fld id="{5F49F2E3-3984-4070-B4C7-11EE1C3A1F6B}" type="datetime1">
              <a:rPr lang="es-ES"/>
              <a:pPr>
                <a:defRPr/>
              </a:pPr>
              <a:t>10/09/2025</a:t>
            </a:fld>
            <a:endParaRPr lang="es-ES"/>
          </a:p>
        </p:txBody>
      </p:sp>
      <p:sp>
        <p:nvSpPr>
          <p:cNvPr id="5" name="Rectangle 5">
            <a:extLst>
              <a:ext uri="{FF2B5EF4-FFF2-40B4-BE49-F238E27FC236}">
                <a16:creationId xmlns:a16="http://schemas.microsoft.com/office/drawing/2014/main" id="{EB761855-F9D5-1436-6054-0A1FD92900B8}"/>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7A4B774F-BA69-8CE4-5CB7-036F79E2E014}"/>
              </a:ext>
            </a:extLst>
          </p:cNvPr>
          <p:cNvSpPr>
            <a:spLocks noGrp="1" noChangeArrowheads="1"/>
          </p:cNvSpPr>
          <p:nvPr>
            <p:ph type="sldNum" sz="quarter" idx="12"/>
          </p:nvPr>
        </p:nvSpPr>
        <p:spPr>
          <a:ln/>
        </p:spPr>
        <p:txBody>
          <a:bodyPr/>
          <a:lstStyle>
            <a:lvl1pPr>
              <a:defRPr/>
            </a:lvl1pPr>
          </a:lstStyle>
          <a:p>
            <a:pPr>
              <a:defRPr/>
            </a:pPr>
            <a:fld id="{2C479E7B-74D8-4170-838F-3E8842569F2D}" type="slidenum">
              <a:rPr lang="es-ES" altLang="fr-FR"/>
              <a:pPr>
                <a:defRPr/>
              </a:pPr>
              <a:t>‹#›</a:t>
            </a:fld>
            <a:endParaRPr lang="es-ES" altLang="fr-FR"/>
          </a:p>
        </p:txBody>
      </p:sp>
    </p:spTree>
    <p:extLst>
      <p:ext uri="{BB962C8B-B14F-4D97-AF65-F5344CB8AC3E}">
        <p14:creationId xmlns:p14="http://schemas.microsoft.com/office/powerpoint/2010/main" val="3648113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F3C00090-52E7-41D0-B888-51678E748070}"/>
              </a:ext>
            </a:extLst>
          </p:cNvPr>
          <p:cNvSpPr>
            <a:spLocks noGrp="1" noChangeArrowheads="1"/>
          </p:cNvSpPr>
          <p:nvPr>
            <p:ph type="dt" sz="half" idx="10"/>
          </p:nvPr>
        </p:nvSpPr>
        <p:spPr>
          <a:ln/>
        </p:spPr>
        <p:txBody>
          <a:bodyPr/>
          <a:lstStyle>
            <a:lvl1pPr>
              <a:defRPr/>
            </a:lvl1pPr>
          </a:lstStyle>
          <a:p>
            <a:pPr>
              <a:defRPr/>
            </a:pPr>
            <a:fld id="{C0ED201D-497E-44EF-B239-4F5BF1374B4D}" type="datetime1">
              <a:rPr lang="es-ES"/>
              <a:pPr>
                <a:defRPr/>
              </a:pPr>
              <a:t>10/09/2025</a:t>
            </a:fld>
            <a:endParaRPr lang="es-ES"/>
          </a:p>
        </p:txBody>
      </p:sp>
      <p:sp>
        <p:nvSpPr>
          <p:cNvPr id="6" name="Rectangle 5">
            <a:extLst>
              <a:ext uri="{FF2B5EF4-FFF2-40B4-BE49-F238E27FC236}">
                <a16:creationId xmlns:a16="http://schemas.microsoft.com/office/drawing/2014/main" id="{6353511D-D7AC-6D24-D68B-0476B1D0E27E}"/>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3840590F-177F-6EFD-258D-9CEF1A9EA73D}"/>
              </a:ext>
            </a:extLst>
          </p:cNvPr>
          <p:cNvSpPr>
            <a:spLocks noGrp="1" noChangeArrowheads="1"/>
          </p:cNvSpPr>
          <p:nvPr>
            <p:ph type="sldNum" sz="quarter" idx="12"/>
          </p:nvPr>
        </p:nvSpPr>
        <p:spPr>
          <a:ln/>
        </p:spPr>
        <p:txBody>
          <a:bodyPr/>
          <a:lstStyle>
            <a:lvl1pPr>
              <a:defRPr/>
            </a:lvl1pPr>
          </a:lstStyle>
          <a:p>
            <a:pPr>
              <a:defRPr/>
            </a:pPr>
            <a:fld id="{867BDBB4-A559-4FD0-B00B-95950F5E4273}" type="slidenum">
              <a:rPr lang="es-ES" altLang="fr-FR"/>
              <a:pPr>
                <a:defRPr/>
              </a:pPr>
              <a:t>‹#›</a:t>
            </a:fld>
            <a:endParaRPr lang="es-ES" altLang="fr-FR"/>
          </a:p>
        </p:txBody>
      </p:sp>
    </p:spTree>
    <p:extLst>
      <p:ext uri="{BB962C8B-B14F-4D97-AF65-F5344CB8AC3E}">
        <p14:creationId xmlns:p14="http://schemas.microsoft.com/office/powerpoint/2010/main" val="58096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07B8E683-3D21-5126-9C94-004E17CBCE87}"/>
              </a:ext>
            </a:extLst>
          </p:cNvPr>
          <p:cNvSpPr>
            <a:spLocks noGrp="1" noChangeArrowheads="1"/>
          </p:cNvSpPr>
          <p:nvPr>
            <p:ph type="dt" sz="half" idx="10"/>
          </p:nvPr>
        </p:nvSpPr>
        <p:spPr>
          <a:ln/>
        </p:spPr>
        <p:txBody>
          <a:bodyPr/>
          <a:lstStyle>
            <a:lvl1pPr>
              <a:defRPr/>
            </a:lvl1pPr>
          </a:lstStyle>
          <a:p>
            <a:pPr>
              <a:defRPr/>
            </a:pPr>
            <a:fld id="{2B97C82E-D8D5-4F27-8EB9-BBC048476F40}" type="datetime1">
              <a:rPr lang="es-ES"/>
              <a:pPr>
                <a:defRPr/>
              </a:pPr>
              <a:t>10/09/2025</a:t>
            </a:fld>
            <a:endParaRPr lang="es-ES"/>
          </a:p>
        </p:txBody>
      </p:sp>
      <p:sp>
        <p:nvSpPr>
          <p:cNvPr id="8" name="Rectangle 5">
            <a:extLst>
              <a:ext uri="{FF2B5EF4-FFF2-40B4-BE49-F238E27FC236}">
                <a16:creationId xmlns:a16="http://schemas.microsoft.com/office/drawing/2014/main" id="{35C94BE0-3AE2-EB51-3889-49EB1E075DFD}"/>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9" name="Rectangle 6">
            <a:extLst>
              <a:ext uri="{FF2B5EF4-FFF2-40B4-BE49-F238E27FC236}">
                <a16:creationId xmlns:a16="http://schemas.microsoft.com/office/drawing/2014/main" id="{DB58EE0D-773A-A799-0FA7-337AD8A9AA5F}"/>
              </a:ext>
            </a:extLst>
          </p:cNvPr>
          <p:cNvSpPr>
            <a:spLocks noGrp="1" noChangeArrowheads="1"/>
          </p:cNvSpPr>
          <p:nvPr>
            <p:ph type="sldNum" sz="quarter" idx="12"/>
          </p:nvPr>
        </p:nvSpPr>
        <p:spPr>
          <a:ln/>
        </p:spPr>
        <p:txBody>
          <a:bodyPr/>
          <a:lstStyle>
            <a:lvl1pPr>
              <a:defRPr/>
            </a:lvl1pPr>
          </a:lstStyle>
          <a:p>
            <a:pPr>
              <a:defRPr/>
            </a:pPr>
            <a:fld id="{8567C3F1-C0EC-410E-8D82-3D9FAA89B396}" type="slidenum">
              <a:rPr lang="es-ES" altLang="fr-FR"/>
              <a:pPr>
                <a:defRPr/>
              </a:pPr>
              <a:t>‹#›</a:t>
            </a:fld>
            <a:endParaRPr lang="es-ES" altLang="fr-FR"/>
          </a:p>
        </p:txBody>
      </p:sp>
    </p:spTree>
    <p:extLst>
      <p:ext uri="{BB962C8B-B14F-4D97-AF65-F5344CB8AC3E}">
        <p14:creationId xmlns:p14="http://schemas.microsoft.com/office/powerpoint/2010/main" val="698949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944BFB44-046C-DC4B-DBE6-ABD5EB50F59F}"/>
              </a:ext>
            </a:extLst>
          </p:cNvPr>
          <p:cNvSpPr>
            <a:spLocks noGrp="1" noChangeArrowheads="1"/>
          </p:cNvSpPr>
          <p:nvPr>
            <p:ph type="dt" sz="half" idx="10"/>
          </p:nvPr>
        </p:nvSpPr>
        <p:spPr>
          <a:ln/>
        </p:spPr>
        <p:txBody>
          <a:bodyPr/>
          <a:lstStyle>
            <a:lvl1pPr>
              <a:defRPr/>
            </a:lvl1pPr>
          </a:lstStyle>
          <a:p>
            <a:pPr>
              <a:defRPr/>
            </a:pPr>
            <a:fld id="{1FC4F211-62AD-4FC4-9C94-179E336372E2}" type="datetime1">
              <a:rPr lang="es-ES"/>
              <a:pPr>
                <a:defRPr/>
              </a:pPr>
              <a:t>10/09/2025</a:t>
            </a:fld>
            <a:endParaRPr lang="es-ES"/>
          </a:p>
        </p:txBody>
      </p:sp>
      <p:sp>
        <p:nvSpPr>
          <p:cNvPr id="4" name="Rectangle 5">
            <a:extLst>
              <a:ext uri="{FF2B5EF4-FFF2-40B4-BE49-F238E27FC236}">
                <a16:creationId xmlns:a16="http://schemas.microsoft.com/office/drawing/2014/main" id="{72C45156-C3EC-6BDD-4105-C88B2A097DE3}"/>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5" name="Rectangle 6">
            <a:extLst>
              <a:ext uri="{FF2B5EF4-FFF2-40B4-BE49-F238E27FC236}">
                <a16:creationId xmlns:a16="http://schemas.microsoft.com/office/drawing/2014/main" id="{1C9F3AB2-F688-9ED8-AADC-EFFB9391707D}"/>
              </a:ext>
            </a:extLst>
          </p:cNvPr>
          <p:cNvSpPr>
            <a:spLocks noGrp="1" noChangeArrowheads="1"/>
          </p:cNvSpPr>
          <p:nvPr>
            <p:ph type="sldNum" sz="quarter" idx="12"/>
          </p:nvPr>
        </p:nvSpPr>
        <p:spPr>
          <a:ln/>
        </p:spPr>
        <p:txBody>
          <a:bodyPr/>
          <a:lstStyle>
            <a:lvl1pPr>
              <a:defRPr/>
            </a:lvl1pPr>
          </a:lstStyle>
          <a:p>
            <a:pPr>
              <a:defRPr/>
            </a:pPr>
            <a:fld id="{EE1142CA-C876-4E7F-865F-02CFBE37A8DB}" type="slidenum">
              <a:rPr lang="es-ES" altLang="fr-FR"/>
              <a:pPr>
                <a:defRPr/>
              </a:pPr>
              <a:t>‹#›</a:t>
            </a:fld>
            <a:endParaRPr lang="es-ES" altLang="fr-FR"/>
          </a:p>
        </p:txBody>
      </p:sp>
    </p:spTree>
    <p:extLst>
      <p:ext uri="{BB962C8B-B14F-4D97-AF65-F5344CB8AC3E}">
        <p14:creationId xmlns:p14="http://schemas.microsoft.com/office/powerpoint/2010/main" val="38085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9BFDC3-13DF-95B3-9595-75AFA987BA20}"/>
              </a:ext>
            </a:extLst>
          </p:cNvPr>
          <p:cNvSpPr>
            <a:spLocks noGrp="1" noChangeArrowheads="1"/>
          </p:cNvSpPr>
          <p:nvPr>
            <p:ph type="dt" sz="half" idx="10"/>
          </p:nvPr>
        </p:nvSpPr>
        <p:spPr>
          <a:ln/>
        </p:spPr>
        <p:txBody>
          <a:bodyPr/>
          <a:lstStyle>
            <a:lvl1pPr>
              <a:defRPr/>
            </a:lvl1pPr>
          </a:lstStyle>
          <a:p>
            <a:pPr>
              <a:defRPr/>
            </a:pPr>
            <a:fld id="{BA3D53C5-6632-4392-AA91-E26C5D0DFFB5}" type="datetime1">
              <a:rPr lang="es-ES"/>
              <a:pPr>
                <a:defRPr/>
              </a:pPr>
              <a:t>10/09/2025</a:t>
            </a:fld>
            <a:endParaRPr lang="es-ES"/>
          </a:p>
        </p:txBody>
      </p:sp>
      <p:sp>
        <p:nvSpPr>
          <p:cNvPr id="3" name="Rectangle 5">
            <a:extLst>
              <a:ext uri="{FF2B5EF4-FFF2-40B4-BE49-F238E27FC236}">
                <a16:creationId xmlns:a16="http://schemas.microsoft.com/office/drawing/2014/main" id="{C7CC538C-9E51-C91C-6FAE-79FFA257CE8C}"/>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4" name="Rectangle 6">
            <a:extLst>
              <a:ext uri="{FF2B5EF4-FFF2-40B4-BE49-F238E27FC236}">
                <a16:creationId xmlns:a16="http://schemas.microsoft.com/office/drawing/2014/main" id="{A8158034-1D33-2BA9-63F8-B06D9BE2B2A5}"/>
              </a:ext>
            </a:extLst>
          </p:cNvPr>
          <p:cNvSpPr>
            <a:spLocks noGrp="1" noChangeArrowheads="1"/>
          </p:cNvSpPr>
          <p:nvPr>
            <p:ph type="sldNum" sz="quarter" idx="12"/>
          </p:nvPr>
        </p:nvSpPr>
        <p:spPr>
          <a:ln/>
        </p:spPr>
        <p:txBody>
          <a:bodyPr/>
          <a:lstStyle>
            <a:lvl1pPr>
              <a:defRPr/>
            </a:lvl1pPr>
          </a:lstStyle>
          <a:p>
            <a:pPr>
              <a:defRPr/>
            </a:pPr>
            <a:fld id="{105FE5B1-A866-4A70-ADD8-1B29EDB8F903}" type="slidenum">
              <a:rPr lang="es-ES" altLang="fr-FR"/>
              <a:pPr>
                <a:defRPr/>
              </a:pPr>
              <a:t>‹#›</a:t>
            </a:fld>
            <a:endParaRPr lang="es-ES" altLang="fr-FR"/>
          </a:p>
        </p:txBody>
      </p:sp>
    </p:spTree>
    <p:extLst>
      <p:ext uri="{BB962C8B-B14F-4D97-AF65-F5344CB8AC3E}">
        <p14:creationId xmlns:p14="http://schemas.microsoft.com/office/powerpoint/2010/main" val="40773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5931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803C0DE1-6B38-67BC-A9CC-20DE8BDE38AF}"/>
              </a:ext>
            </a:extLst>
          </p:cNvPr>
          <p:cNvSpPr>
            <a:spLocks noGrp="1" noChangeArrowheads="1"/>
          </p:cNvSpPr>
          <p:nvPr>
            <p:ph type="dt" sz="half" idx="10"/>
          </p:nvPr>
        </p:nvSpPr>
        <p:spPr>
          <a:ln/>
        </p:spPr>
        <p:txBody>
          <a:bodyPr/>
          <a:lstStyle>
            <a:lvl1pPr>
              <a:defRPr/>
            </a:lvl1pPr>
          </a:lstStyle>
          <a:p>
            <a:pPr>
              <a:defRPr/>
            </a:pPr>
            <a:fld id="{7D9163A5-7434-463E-B8AE-4401150AD3DF}" type="datetime1">
              <a:rPr lang="es-ES"/>
              <a:pPr>
                <a:defRPr/>
              </a:pPr>
              <a:t>10/09/2025</a:t>
            </a:fld>
            <a:endParaRPr lang="es-ES"/>
          </a:p>
        </p:txBody>
      </p:sp>
      <p:sp>
        <p:nvSpPr>
          <p:cNvPr id="6" name="Rectangle 5">
            <a:extLst>
              <a:ext uri="{FF2B5EF4-FFF2-40B4-BE49-F238E27FC236}">
                <a16:creationId xmlns:a16="http://schemas.microsoft.com/office/drawing/2014/main" id="{E54674FC-4D0C-8F27-4AC9-E717C9517A2E}"/>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73175D1D-5D35-6348-D00B-F6D4F5AB898A}"/>
              </a:ext>
            </a:extLst>
          </p:cNvPr>
          <p:cNvSpPr>
            <a:spLocks noGrp="1" noChangeArrowheads="1"/>
          </p:cNvSpPr>
          <p:nvPr>
            <p:ph type="sldNum" sz="quarter" idx="12"/>
          </p:nvPr>
        </p:nvSpPr>
        <p:spPr>
          <a:ln/>
        </p:spPr>
        <p:txBody>
          <a:bodyPr/>
          <a:lstStyle>
            <a:lvl1pPr>
              <a:defRPr/>
            </a:lvl1pPr>
          </a:lstStyle>
          <a:p>
            <a:pPr>
              <a:defRPr/>
            </a:pPr>
            <a:fld id="{AC70C293-013D-47AC-B164-8854FCA036F3}" type="slidenum">
              <a:rPr lang="es-ES" altLang="fr-FR"/>
              <a:pPr>
                <a:defRPr/>
              </a:pPr>
              <a:t>‹#›</a:t>
            </a:fld>
            <a:endParaRPr lang="es-ES" altLang="fr-FR"/>
          </a:p>
        </p:txBody>
      </p:sp>
    </p:spTree>
    <p:extLst>
      <p:ext uri="{BB962C8B-B14F-4D97-AF65-F5344CB8AC3E}">
        <p14:creationId xmlns:p14="http://schemas.microsoft.com/office/powerpoint/2010/main" val="2650326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A91B17AC-E7FA-1EE7-7C37-F89019F44AEA}"/>
              </a:ext>
            </a:extLst>
          </p:cNvPr>
          <p:cNvSpPr>
            <a:spLocks noGrp="1" noChangeArrowheads="1"/>
          </p:cNvSpPr>
          <p:nvPr>
            <p:ph type="dt" sz="half" idx="10"/>
          </p:nvPr>
        </p:nvSpPr>
        <p:spPr>
          <a:ln/>
        </p:spPr>
        <p:txBody>
          <a:bodyPr/>
          <a:lstStyle>
            <a:lvl1pPr>
              <a:defRPr/>
            </a:lvl1pPr>
          </a:lstStyle>
          <a:p>
            <a:pPr>
              <a:defRPr/>
            </a:pPr>
            <a:fld id="{C51125DA-91BF-47B9-A5C4-380615A936DE}" type="datetime1">
              <a:rPr lang="es-ES"/>
              <a:pPr>
                <a:defRPr/>
              </a:pPr>
              <a:t>10/09/2025</a:t>
            </a:fld>
            <a:endParaRPr lang="es-ES"/>
          </a:p>
        </p:txBody>
      </p:sp>
      <p:sp>
        <p:nvSpPr>
          <p:cNvPr id="6" name="Rectangle 5">
            <a:extLst>
              <a:ext uri="{FF2B5EF4-FFF2-40B4-BE49-F238E27FC236}">
                <a16:creationId xmlns:a16="http://schemas.microsoft.com/office/drawing/2014/main" id="{21A036BC-7FCB-7F88-1826-B91528AB31B4}"/>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C6D462C8-0572-BF88-C701-1F95C52770D8}"/>
              </a:ext>
            </a:extLst>
          </p:cNvPr>
          <p:cNvSpPr>
            <a:spLocks noGrp="1" noChangeArrowheads="1"/>
          </p:cNvSpPr>
          <p:nvPr>
            <p:ph type="sldNum" sz="quarter" idx="12"/>
          </p:nvPr>
        </p:nvSpPr>
        <p:spPr>
          <a:ln/>
        </p:spPr>
        <p:txBody>
          <a:bodyPr/>
          <a:lstStyle>
            <a:lvl1pPr>
              <a:defRPr/>
            </a:lvl1pPr>
          </a:lstStyle>
          <a:p>
            <a:pPr>
              <a:defRPr/>
            </a:pPr>
            <a:fld id="{A56DFD0F-B9E7-4C75-8B8A-CF723CC2FFE2}" type="slidenum">
              <a:rPr lang="es-ES" altLang="fr-FR"/>
              <a:pPr>
                <a:defRPr/>
              </a:pPr>
              <a:t>‹#›</a:t>
            </a:fld>
            <a:endParaRPr lang="es-ES" altLang="fr-FR"/>
          </a:p>
        </p:txBody>
      </p:sp>
    </p:spTree>
    <p:extLst>
      <p:ext uri="{BB962C8B-B14F-4D97-AF65-F5344CB8AC3E}">
        <p14:creationId xmlns:p14="http://schemas.microsoft.com/office/powerpoint/2010/main" val="2993453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5902C2D9-336B-D27B-DF30-9FB802CB9373}"/>
              </a:ext>
            </a:extLst>
          </p:cNvPr>
          <p:cNvSpPr>
            <a:spLocks noGrp="1" noChangeArrowheads="1"/>
          </p:cNvSpPr>
          <p:nvPr>
            <p:ph type="dt" sz="half" idx="10"/>
          </p:nvPr>
        </p:nvSpPr>
        <p:spPr>
          <a:ln/>
        </p:spPr>
        <p:txBody>
          <a:bodyPr/>
          <a:lstStyle>
            <a:lvl1pPr>
              <a:defRPr/>
            </a:lvl1pPr>
          </a:lstStyle>
          <a:p>
            <a:pPr>
              <a:defRPr/>
            </a:pPr>
            <a:fld id="{3CB6CF19-F2F3-4EFF-BE83-836A353FFFB6}" type="datetime1">
              <a:rPr lang="es-ES"/>
              <a:pPr>
                <a:defRPr/>
              </a:pPr>
              <a:t>10/09/2025</a:t>
            </a:fld>
            <a:endParaRPr lang="es-ES"/>
          </a:p>
        </p:txBody>
      </p:sp>
      <p:sp>
        <p:nvSpPr>
          <p:cNvPr id="5" name="Rectangle 5">
            <a:extLst>
              <a:ext uri="{FF2B5EF4-FFF2-40B4-BE49-F238E27FC236}">
                <a16:creationId xmlns:a16="http://schemas.microsoft.com/office/drawing/2014/main" id="{6088B8CE-43CF-99FA-880F-9E240294BE6C}"/>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4A94CABA-C1A2-3073-1AB6-2CEA2636B98C}"/>
              </a:ext>
            </a:extLst>
          </p:cNvPr>
          <p:cNvSpPr>
            <a:spLocks noGrp="1" noChangeArrowheads="1"/>
          </p:cNvSpPr>
          <p:nvPr>
            <p:ph type="sldNum" sz="quarter" idx="12"/>
          </p:nvPr>
        </p:nvSpPr>
        <p:spPr>
          <a:ln/>
        </p:spPr>
        <p:txBody>
          <a:bodyPr/>
          <a:lstStyle>
            <a:lvl1pPr>
              <a:defRPr/>
            </a:lvl1pPr>
          </a:lstStyle>
          <a:p>
            <a:pPr>
              <a:defRPr/>
            </a:pPr>
            <a:fld id="{592AFC75-8234-40DF-AEF4-2A8FC90F7F70}" type="slidenum">
              <a:rPr lang="es-ES" altLang="fr-FR"/>
              <a:pPr>
                <a:defRPr/>
              </a:pPr>
              <a:t>‹#›</a:t>
            </a:fld>
            <a:endParaRPr lang="es-ES" altLang="fr-FR"/>
          </a:p>
        </p:txBody>
      </p:sp>
    </p:spTree>
    <p:extLst>
      <p:ext uri="{BB962C8B-B14F-4D97-AF65-F5344CB8AC3E}">
        <p14:creationId xmlns:p14="http://schemas.microsoft.com/office/powerpoint/2010/main" val="1399123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08F80652-B9B3-8C0C-B0BF-2CAF52B61819}"/>
              </a:ext>
            </a:extLst>
          </p:cNvPr>
          <p:cNvSpPr>
            <a:spLocks noGrp="1" noChangeArrowheads="1"/>
          </p:cNvSpPr>
          <p:nvPr>
            <p:ph type="dt" sz="half" idx="10"/>
          </p:nvPr>
        </p:nvSpPr>
        <p:spPr>
          <a:ln/>
        </p:spPr>
        <p:txBody>
          <a:bodyPr/>
          <a:lstStyle>
            <a:lvl1pPr>
              <a:defRPr/>
            </a:lvl1pPr>
          </a:lstStyle>
          <a:p>
            <a:pPr>
              <a:defRPr/>
            </a:pPr>
            <a:fld id="{EAE80CC8-C9C1-437A-9929-80A8B477CC79}" type="datetime1">
              <a:rPr lang="es-ES"/>
              <a:pPr>
                <a:defRPr/>
              </a:pPr>
              <a:t>10/09/2025</a:t>
            </a:fld>
            <a:endParaRPr lang="es-ES"/>
          </a:p>
        </p:txBody>
      </p:sp>
      <p:sp>
        <p:nvSpPr>
          <p:cNvPr id="5" name="Rectangle 5">
            <a:extLst>
              <a:ext uri="{FF2B5EF4-FFF2-40B4-BE49-F238E27FC236}">
                <a16:creationId xmlns:a16="http://schemas.microsoft.com/office/drawing/2014/main" id="{BA7B46BF-172B-F3A7-AB26-0521137AF30A}"/>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ED9ADE43-2193-5AC1-F059-B355B11B1651}"/>
              </a:ext>
            </a:extLst>
          </p:cNvPr>
          <p:cNvSpPr>
            <a:spLocks noGrp="1" noChangeArrowheads="1"/>
          </p:cNvSpPr>
          <p:nvPr>
            <p:ph type="sldNum" sz="quarter" idx="12"/>
          </p:nvPr>
        </p:nvSpPr>
        <p:spPr>
          <a:ln/>
        </p:spPr>
        <p:txBody>
          <a:bodyPr/>
          <a:lstStyle>
            <a:lvl1pPr>
              <a:defRPr/>
            </a:lvl1pPr>
          </a:lstStyle>
          <a:p>
            <a:pPr>
              <a:defRPr/>
            </a:pPr>
            <a:fld id="{E6F01FF2-1029-4747-A896-325DEE165A70}" type="slidenum">
              <a:rPr lang="es-ES" altLang="fr-FR"/>
              <a:pPr>
                <a:defRPr/>
              </a:pPr>
              <a:t>‹#›</a:t>
            </a:fld>
            <a:endParaRPr lang="es-ES" altLang="fr-FR"/>
          </a:p>
        </p:txBody>
      </p:sp>
    </p:spTree>
    <p:extLst>
      <p:ext uri="{BB962C8B-B14F-4D97-AF65-F5344CB8AC3E}">
        <p14:creationId xmlns:p14="http://schemas.microsoft.com/office/powerpoint/2010/main" val="259265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340324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447800"/>
            <a:ext cx="39973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06925" y="1447800"/>
            <a:ext cx="39973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197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1785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376083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72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333878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62782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8" descr="fondBleu">
            <a:extLst>
              <a:ext uri="{FF2B5EF4-FFF2-40B4-BE49-F238E27FC236}">
                <a16:creationId xmlns:a16="http://schemas.microsoft.com/office/drawing/2014/main" id="{97991115-A7C4-63A8-DE15-73464FA0D20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3250" y="3063875"/>
            <a:ext cx="808355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9">
            <a:extLst>
              <a:ext uri="{FF2B5EF4-FFF2-40B4-BE49-F238E27FC236}">
                <a16:creationId xmlns:a16="http://schemas.microsoft.com/office/drawing/2014/main" id="{8D4549AF-A1E5-155E-4CFE-4B254DC4D8AE}"/>
              </a:ext>
            </a:extLst>
          </p:cNvPr>
          <p:cNvSpPr>
            <a:spLocks noGrp="1" noChangeArrowheads="1"/>
          </p:cNvSpPr>
          <p:nvPr>
            <p:ph type="body" idx="1"/>
          </p:nvPr>
        </p:nvSpPr>
        <p:spPr bwMode="auto">
          <a:xfrm>
            <a:off x="457200" y="1447800"/>
            <a:ext cx="81470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 Troisième niveau</a:t>
            </a:r>
          </a:p>
          <a:p>
            <a:pPr lvl="3"/>
            <a:endParaRPr lang="fr-FR" altLang="fr-FR"/>
          </a:p>
        </p:txBody>
      </p:sp>
      <p:sp>
        <p:nvSpPr>
          <p:cNvPr id="1065" name="Rectangle 41">
            <a:extLst>
              <a:ext uri="{FF2B5EF4-FFF2-40B4-BE49-F238E27FC236}">
                <a16:creationId xmlns:a16="http://schemas.microsoft.com/office/drawing/2014/main" id="{36DDC882-9C00-E2A7-9B1E-D27543237C49}"/>
              </a:ext>
            </a:extLst>
          </p:cNvPr>
          <p:cNvSpPr>
            <a:spLocks noChangeArrowheads="1"/>
          </p:cNvSpPr>
          <p:nvPr userDrawn="1"/>
        </p:nvSpPr>
        <p:spPr bwMode="auto">
          <a:xfrm>
            <a:off x="0" y="6556375"/>
            <a:ext cx="1404938" cy="228600"/>
          </a:xfrm>
          <a:prstGeom prst="rect">
            <a:avLst/>
          </a:prstGeom>
          <a:noFill/>
          <a:ln w="9525">
            <a:noFill/>
            <a:miter lim="800000"/>
            <a:headEnd/>
            <a:tailEnd/>
          </a:ln>
          <a:effectLst/>
        </p:spPr>
        <p:txBody>
          <a:bodyPr/>
          <a:lstStyle>
            <a:lvl1pPr algn="ctr">
              <a:defRPr sz="3200">
                <a:solidFill>
                  <a:schemeClr val="tx1"/>
                </a:solidFill>
                <a:latin typeface="Tahoma" pitchFamily="34" charset="0"/>
              </a:defRPr>
            </a:lvl1pPr>
            <a:lvl2pPr marL="742950" indent="-285750" algn="ctr">
              <a:defRPr sz="3200">
                <a:solidFill>
                  <a:schemeClr val="tx1"/>
                </a:solidFill>
                <a:latin typeface="Tahoma" pitchFamily="34" charset="0"/>
              </a:defRPr>
            </a:lvl2pPr>
            <a:lvl3pPr marL="1143000" indent="-228600" algn="ctr">
              <a:defRPr sz="3200">
                <a:solidFill>
                  <a:schemeClr val="tx1"/>
                </a:solidFill>
                <a:latin typeface="Tahoma" pitchFamily="34" charset="0"/>
              </a:defRPr>
            </a:lvl3pPr>
            <a:lvl4pPr marL="1600200" indent="-228600" algn="ctr">
              <a:defRPr sz="3200">
                <a:solidFill>
                  <a:schemeClr val="tx1"/>
                </a:solidFill>
                <a:latin typeface="Tahoma" pitchFamily="34" charset="0"/>
              </a:defRPr>
            </a:lvl4pPr>
            <a:lvl5pPr marL="2057400" indent="-228600" algn="ctr">
              <a:defRPr sz="3200">
                <a:solidFill>
                  <a:schemeClr val="tx1"/>
                </a:solidFill>
                <a:latin typeface="Tahoma" pitchFamily="34" charset="0"/>
              </a:defRPr>
            </a:lvl5pPr>
            <a:lvl6pPr marL="2514600" indent="-228600" algn="ctr" eaLnBrk="0" fontAlgn="base" hangingPunct="0">
              <a:spcBef>
                <a:spcPct val="0"/>
              </a:spcBef>
              <a:spcAft>
                <a:spcPct val="0"/>
              </a:spcAft>
              <a:defRPr sz="3200">
                <a:solidFill>
                  <a:schemeClr val="tx1"/>
                </a:solidFill>
                <a:latin typeface="Tahoma" pitchFamily="34" charset="0"/>
              </a:defRPr>
            </a:lvl6pPr>
            <a:lvl7pPr marL="2971800" indent="-228600" algn="ctr" eaLnBrk="0" fontAlgn="base" hangingPunct="0">
              <a:spcBef>
                <a:spcPct val="0"/>
              </a:spcBef>
              <a:spcAft>
                <a:spcPct val="0"/>
              </a:spcAft>
              <a:defRPr sz="3200">
                <a:solidFill>
                  <a:schemeClr val="tx1"/>
                </a:solidFill>
                <a:latin typeface="Tahoma" pitchFamily="34" charset="0"/>
              </a:defRPr>
            </a:lvl7pPr>
            <a:lvl8pPr marL="3429000" indent="-228600" algn="ctr" eaLnBrk="0" fontAlgn="base" hangingPunct="0">
              <a:spcBef>
                <a:spcPct val="0"/>
              </a:spcBef>
              <a:spcAft>
                <a:spcPct val="0"/>
              </a:spcAft>
              <a:defRPr sz="3200">
                <a:solidFill>
                  <a:schemeClr val="tx1"/>
                </a:solidFill>
                <a:latin typeface="Tahoma" pitchFamily="34" charset="0"/>
              </a:defRPr>
            </a:lvl8pPr>
            <a:lvl9pPr marL="3886200" indent="-228600" algn="ctr" eaLnBrk="0" fontAlgn="base" hangingPunct="0">
              <a:spcBef>
                <a:spcPct val="0"/>
              </a:spcBef>
              <a:spcAft>
                <a:spcPct val="0"/>
              </a:spcAft>
              <a:defRPr sz="3200">
                <a:solidFill>
                  <a:schemeClr val="tx1"/>
                </a:solidFill>
                <a:latin typeface="Tahoma" pitchFamily="34" charset="0"/>
              </a:defRPr>
            </a:lvl9pPr>
          </a:lstStyle>
          <a:p>
            <a:pPr eaLnBrk="1" hangingPunct="1">
              <a:defRPr/>
            </a:pPr>
            <a:r>
              <a:rPr lang="fr-FR" altLang="fr-FR" sz="900" dirty="0">
                <a:latin typeface="Helvetica" pitchFamily="34" charset="0"/>
              </a:rPr>
              <a:t>Atelier CNC</a:t>
            </a:r>
          </a:p>
        </p:txBody>
      </p:sp>
      <p:sp>
        <p:nvSpPr>
          <p:cNvPr id="1029" name="Rectangle 38">
            <a:extLst>
              <a:ext uri="{FF2B5EF4-FFF2-40B4-BE49-F238E27FC236}">
                <a16:creationId xmlns:a16="http://schemas.microsoft.com/office/drawing/2014/main" id="{E3FBE0A6-D92B-1E2A-A8D9-6B2606D74FA0}"/>
              </a:ext>
            </a:extLst>
          </p:cNvPr>
          <p:cNvSpPr>
            <a:spLocks noGrp="1" noChangeArrowheads="1"/>
          </p:cNvSpPr>
          <p:nvPr>
            <p:ph type="title"/>
          </p:nvPr>
        </p:nvSpPr>
        <p:spPr bwMode="auto">
          <a:xfrm>
            <a:off x="457200" y="287338"/>
            <a:ext cx="75438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&gt; Cliquez et modifiez le titre</a:t>
            </a:r>
          </a:p>
        </p:txBody>
      </p:sp>
      <p:pic>
        <p:nvPicPr>
          <p:cNvPr id="1030" name="Picture 49" descr="Logo ENSTA Bretagne CMJN">
            <a:extLst>
              <a:ext uri="{FF2B5EF4-FFF2-40B4-BE49-F238E27FC236}">
                <a16:creationId xmlns:a16="http://schemas.microsoft.com/office/drawing/2014/main" id="{B7CF9937-15D4-436A-874E-381FA5660D4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94650" y="44450"/>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1">
            <a:extLst>
              <a:ext uri="{FF2B5EF4-FFF2-40B4-BE49-F238E27FC236}">
                <a16:creationId xmlns:a16="http://schemas.microsoft.com/office/drawing/2014/main" id="{F8DAB042-88CD-314D-FAA4-84CF9CB375CA}"/>
              </a:ext>
            </a:extLst>
          </p:cNvPr>
          <p:cNvSpPr>
            <a:spLocks noChangeShapeType="1"/>
          </p:cNvSpPr>
          <p:nvPr userDrawn="1"/>
        </p:nvSpPr>
        <p:spPr bwMode="auto">
          <a:xfrm>
            <a:off x="0" y="981075"/>
            <a:ext cx="8027988" cy="0"/>
          </a:xfrm>
          <a:prstGeom prst="line">
            <a:avLst/>
          </a:prstGeom>
          <a:noFill/>
          <a:ln w="9525">
            <a:solidFill>
              <a:srgbClr val="C8D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2" name="Text Box 14">
            <a:extLst>
              <a:ext uri="{FF2B5EF4-FFF2-40B4-BE49-F238E27FC236}">
                <a16:creationId xmlns:a16="http://schemas.microsoft.com/office/drawing/2014/main" id="{D097C6BB-BD3F-CE40-253F-1E239C166E41}"/>
              </a:ext>
            </a:extLst>
          </p:cNvPr>
          <p:cNvSpPr txBox="1">
            <a:spLocks noChangeArrowheads="1"/>
          </p:cNvSpPr>
          <p:nvPr userDrawn="1"/>
        </p:nvSpPr>
        <p:spPr bwMode="auto">
          <a:xfrm>
            <a:off x="6516688" y="6584950"/>
            <a:ext cx="2627312" cy="228600"/>
          </a:xfrm>
          <a:prstGeom prst="rect">
            <a:avLst/>
          </a:prstGeom>
          <a:noFill/>
          <a:ln>
            <a:noFill/>
          </a:ln>
          <a:effectLst/>
        </p:spPr>
        <p:txBody>
          <a:bodyPr>
            <a:spAutoFit/>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defRPr/>
            </a:pPr>
            <a:fld id="{32DAC074-2770-4985-90E2-E88BE3028669}" type="datetime1">
              <a:rPr lang="fr-FR" altLang="fr-FR" b="1" smtClean="0">
                <a:solidFill>
                  <a:schemeClr val="tx1"/>
                </a:solidFill>
              </a:rPr>
              <a:pPr algn="r">
                <a:defRPr/>
              </a:pPr>
              <a:t>10/09/2025</a:t>
            </a:fld>
            <a:r>
              <a:rPr lang="fr-FR" altLang="fr-FR" b="1">
                <a:solidFill>
                  <a:schemeClr val="tx1"/>
                </a:solidFill>
              </a:rPr>
              <a:t>- </a:t>
            </a:r>
            <a:fld id="{BDB57ACB-1B61-4A35-8984-B9B857B88ADC}" type="slidenum">
              <a:rPr lang="fr-FR" altLang="fr-FR" b="1" smtClean="0">
                <a:solidFill>
                  <a:schemeClr val="tx1"/>
                </a:solidFill>
              </a:rPr>
              <a:pPr algn="r">
                <a:defRPr/>
              </a:pPr>
              <a:t>‹#›</a:t>
            </a:fld>
            <a:endParaRPr lang="fr-FR" altLang="fr-FR" b="1">
              <a:solidFill>
                <a:schemeClr val="tx1"/>
              </a:solidFill>
            </a:endParaRPr>
          </a:p>
        </p:txBody>
      </p:sp>
    </p:spTree>
  </p:cSld>
  <p:clrMap bg1="lt1" tx1="dk1" bg2="lt2" tx2="dk2" accent1="accent1" accent2="accent2" accent3="accent3" accent4="accent4" accent5="accent5" accent6="accent6" hlink="hlink" folHlink="folHlink"/>
  <p:sldLayoutIdLst>
    <p:sldLayoutId id="2147487920" r:id="rId1"/>
    <p:sldLayoutId id="2147487898" r:id="rId2"/>
    <p:sldLayoutId id="2147487899" r:id="rId3"/>
    <p:sldLayoutId id="2147487900" r:id="rId4"/>
    <p:sldLayoutId id="2147487901" r:id="rId5"/>
    <p:sldLayoutId id="2147487902" r:id="rId6"/>
    <p:sldLayoutId id="2147487903" r:id="rId7"/>
    <p:sldLayoutId id="2147487904" r:id="rId8"/>
    <p:sldLayoutId id="2147487905" r:id="rId9"/>
    <p:sldLayoutId id="2147487906" r:id="rId10"/>
    <p:sldLayoutId id="2147487907" r:id="rId11"/>
    <p:sldLayoutId id="2147487908" r:id="rId12"/>
  </p:sldLayoutIdLst>
  <p:hf sldNum="0" hdr="0" dt="0"/>
  <p:txStyles>
    <p:title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p:titleStyle>
    <p:body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C5E3468-A262-5A91-F48C-1FAAB0EA42A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r-FR"/>
              <a:t>Cliquez pour modifier le style du titre</a:t>
            </a:r>
          </a:p>
        </p:txBody>
      </p:sp>
      <p:sp>
        <p:nvSpPr>
          <p:cNvPr id="2051" name="Rectangle 3">
            <a:extLst>
              <a:ext uri="{FF2B5EF4-FFF2-40B4-BE49-F238E27FC236}">
                <a16:creationId xmlns:a16="http://schemas.microsoft.com/office/drawing/2014/main" id="{EC60B9F3-CBD6-2990-872E-13D275FB6D1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fr-FR"/>
              <a:t>Cliquez pour modifier les styles du texte du masque</a:t>
            </a:r>
          </a:p>
          <a:p>
            <a:pPr lvl="1"/>
            <a:r>
              <a:rPr lang="es-ES" altLang="fr-FR"/>
              <a:t>Deuxième niveau</a:t>
            </a:r>
          </a:p>
          <a:p>
            <a:pPr lvl="2"/>
            <a:r>
              <a:rPr lang="es-ES" altLang="fr-FR"/>
              <a:t>Troisième niveau</a:t>
            </a:r>
          </a:p>
          <a:p>
            <a:pPr lvl="3"/>
            <a:r>
              <a:rPr lang="es-ES" altLang="fr-FR"/>
              <a:t>Quatrième niveau</a:t>
            </a:r>
          </a:p>
          <a:p>
            <a:pPr lvl="4"/>
            <a:r>
              <a:rPr lang="es-ES" altLang="fr-FR"/>
              <a:t>Cinquième niveau</a:t>
            </a:r>
          </a:p>
        </p:txBody>
      </p:sp>
      <p:sp>
        <p:nvSpPr>
          <p:cNvPr id="98308" name="Rectangle 4">
            <a:extLst>
              <a:ext uri="{FF2B5EF4-FFF2-40B4-BE49-F238E27FC236}">
                <a16:creationId xmlns:a16="http://schemas.microsoft.com/office/drawing/2014/main" id="{997DA9EC-CC9C-A851-B0A4-BB2673C16E1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pitchFamily="18" charset="0"/>
              </a:defRPr>
            </a:lvl1pPr>
          </a:lstStyle>
          <a:p>
            <a:pPr>
              <a:defRPr/>
            </a:pPr>
            <a:fld id="{F5E89C77-76F1-4D5A-BCFF-40B3F1DBB32A}" type="datetime1">
              <a:rPr lang="es-ES"/>
              <a:pPr>
                <a:defRPr/>
              </a:pPr>
              <a:t>10/09/2025</a:t>
            </a:fld>
            <a:endParaRPr lang="es-ES"/>
          </a:p>
        </p:txBody>
      </p:sp>
      <p:sp>
        <p:nvSpPr>
          <p:cNvPr id="98309" name="Rectangle 5">
            <a:extLst>
              <a:ext uri="{FF2B5EF4-FFF2-40B4-BE49-F238E27FC236}">
                <a16:creationId xmlns:a16="http://schemas.microsoft.com/office/drawing/2014/main" id="{F96C1547-2327-7CD1-CFF7-3DE03449273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18" charset="0"/>
              </a:defRPr>
            </a:lvl1pPr>
          </a:lstStyle>
          <a:p>
            <a:pPr>
              <a:defRPr/>
            </a:pPr>
            <a:r>
              <a:rPr lang="es-ES"/>
              <a:t>Conférence XXXXX</a:t>
            </a:r>
          </a:p>
        </p:txBody>
      </p:sp>
      <p:sp>
        <p:nvSpPr>
          <p:cNvPr id="98310" name="Rectangle 6">
            <a:extLst>
              <a:ext uri="{FF2B5EF4-FFF2-40B4-BE49-F238E27FC236}">
                <a16:creationId xmlns:a16="http://schemas.microsoft.com/office/drawing/2014/main" id="{48954364-9949-DA7A-D588-074E3B5F3C5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panose="02020603050405020304" pitchFamily="18" charset="0"/>
              </a:defRPr>
            </a:lvl1pPr>
          </a:lstStyle>
          <a:p>
            <a:pPr>
              <a:defRPr/>
            </a:pPr>
            <a:fld id="{498994DE-2EBE-4A34-99DB-F5855F099076}" type="slidenum">
              <a:rPr lang="es-ES" altLang="fr-FR"/>
              <a:pPr>
                <a:defRPr/>
              </a:pPr>
              <a:t>‹#›</a:t>
            </a:fld>
            <a:endParaRPr lang="es-ES" altLang="fr-FR"/>
          </a:p>
        </p:txBody>
      </p:sp>
    </p:spTree>
  </p:cSld>
  <p:clrMap bg1="lt1" tx1="dk1" bg2="lt2" tx2="dk2" accent1="accent1" accent2="accent2" accent3="accent3" accent4="accent4" accent5="accent5" accent6="accent6" hlink="hlink" folHlink="folHlink"/>
  <p:sldLayoutIdLst>
    <p:sldLayoutId id="2147487909" r:id="rId1"/>
    <p:sldLayoutId id="2147487910" r:id="rId2"/>
    <p:sldLayoutId id="2147487911" r:id="rId3"/>
    <p:sldLayoutId id="2147487912" r:id="rId4"/>
    <p:sldLayoutId id="2147487913" r:id="rId5"/>
    <p:sldLayoutId id="2147487914" r:id="rId6"/>
    <p:sldLayoutId id="2147487915" r:id="rId7"/>
    <p:sldLayoutId id="2147487916" r:id="rId8"/>
    <p:sldLayoutId id="2147487917" r:id="rId9"/>
    <p:sldLayoutId id="2147487918" r:id="rId10"/>
    <p:sldLayoutId id="2147487919"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hyperlink" Target="https://www.ensta-bretagne.fr/lebars/atelier_CNC.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ensta-bretagne.fr/lebars/organisation_espace_robotique.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nsta-bretagne.fr/lebars/inventor.pdf" TargetMode="External"/><Relationship Id="rId2" Type="http://schemas.openxmlformats.org/officeDocument/2006/relationships/hyperlink" Target="https://www.ensta-bretagne.fr/lebars/atelier_CNC.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F9257BE7-5433-C5B6-C590-C032CD1E6C9C}"/>
              </a:ext>
            </a:extLst>
          </p:cNvPr>
          <p:cNvSpPr>
            <a:spLocks noChangeArrowheads="1"/>
          </p:cNvSpPr>
          <p:nvPr/>
        </p:nvSpPr>
        <p:spPr bwMode="auto">
          <a:xfrm>
            <a:off x="298450" y="63293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a:solidFill>
                <a:schemeClr val="tx1"/>
              </a:solidFill>
              <a:latin typeface="Times" panose="02020603050405020304" pitchFamily="18" charset="0"/>
            </a:endParaRPr>
          </a:p>
        </p:txBody>
      </p:sp>
      <p:sp>
        <p:nvSpPr>
          <p:cNvPr id="6147" name="Rectangle 14">
            <a:extLst>
              <a:ext uri="{FF2B5EF4-FFF2-40B4-BE49-F238E27FC236}">
                <a16:creationId xmlns:a16="http://schemas.microsoft.com/office/drawing/2014/main" id="{D9200218-0194-869F-EBE7-E4501E7C217F}"/>
              </a:ext>
            </a:extLst>
          </p:cNvPr>
          <p:cNvSpPr>
            <a:spLocks noChangeArrowheads="1"/>
          </p:cNvSpPr>
          <p:nvPr/>
        </p:nvSpPr>
        <p:spPr bwMode="auto">
          <a:xfrm>
            <a:off x="8018463" y="6159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a:solidFill>
                <a:schemeClr val="tx1"/>
              </a:solidFill>
              <a:latin typeface="Times" panose="02020603050405020304" pitchFamily="18" charset="0"/>
            </a:endParaRPr>
          </a:p>
        </p:txBody>
      </p:sp>
      <p:sp>
        <p:nvSpPr>
          <p:cNvPr id="6148" name="Rectangle 21">
            <a:extLst>
              <a:ext uri="{FF2B5EF4-FFF2-40B4-BE49-F238E27FC236}">
                <a16:creationId xmlns:a16="http://schemas.microsoft.com/office/drawing/2014/main" id="{ED92607E-D140-B12E-96C1-9288B14090D3}"/>
              </a:ext>
            </a:extLst>
          </p:cNvPr>
          <p:cNvSpPr>
            <a:spLocks noChangeArrowheads="1"/>
          </p:cNvSpPr>
          <p:nvPr/>
        </p:nvSpPr>
        <p:spPr bwMode="auto">
          <a:xfrm>
            <a:off x="1979613" y="5084763"/>
            <a:ext cx="5472112"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3200">
                <a:solidFill>
                  <a:schemeClr val="bg2"/>
                </a:solidFill>
              </a:rPr>
              <a:t>Atelier CNC</a:t>
            </a:r>
          </a:p>
        </p:txBody>
      </p:sp>
      <p:sp>
        <p:nvSpPr>
          <p:cNvPr id="6149" name="Rectangle 24">
            <a:extLst>
              <a:ext uri="{FF2B5EF4-FFF2-40B4-BE49-F238E27FC236}">
                <a16:creationId xmlns:a16="http://schemas.microsoft.com/office/drawing/2014/main" id="{C589F58B-12FD-90C1-DC03-DA035756F1EF}"/>
              </a:ext>
            </a:extLst>
          </p:cNvPr>
          <p:cNvSpPr>
            <a:spLocks noChangeArrowheads="1"/>
          </p:cNvSpPr>
          <p:nvPr/>
        </p:nvSpPr>
        <p:spPr bwMode="auto">
          <a:xfrm>
            <a:off x="1870075" y="3556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sz="3200">
              <a:solidFill>
                <a:schemeClr val="tx1"/>
              </a:solidFill>
              <a:latin typeface="Times" panose="02020603050405020304" pitchFamily="18" charset="0"/>
            </a:endParaRPr>
          </a:p>
        </p:txBody>
      </p:sp>
      <p:sp>
        <p:nvSpPr>
          <p:cNvPr id="6150" name="Text Box 7">
            <a:extLst>
              <a:ext uri="{FF2B5EF4-FFF2-40B4-BE49-F238E27FC236}">
                <a16:creationId xmlns:a16="http://schemas.microsoft.com/office/drawing/2014/main" id="{082A36CF-DDC1-AC0F-04D1-FDE93EB28B5B}"/>
              </a:ext>
            </a:extLst>
          </p:cNvPr>
          <p:cNvSpPr txBox="1">
            <a:spLocks noChangeArrowheads="1"/>
          </p:cNvSpPr>
          <p:nvPr/>
        </p:nvSpPr>
        <p:spPr bwMode="auto">
          <a:xfrm>
            <a:off x="4067175" y="6381750"/>
            <a:ext cx="1287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r>
              <a:rPr lang="fr-FR" altLang="fr-FR" sz="1200">
                <a:solidFill>
                  <a:schemeClr val="tx1"/>
                </a:solidFill>
                <a:latin typeface="Tahoma" panose="020B0604030504040204" pitchFamily="34" charset="0"/>
              </a:rPr>
              <a:t>Fabrice LE BARS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22F5-B0B1-3731-5AD2-459D3C3A6156}"/>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4B8558A7-B218-26CE-91D1-976AE9A7F76F}"/>
              </a:ext>
            </a:extLst>
          </p:cNvPr>
          <p:cNvSpPr>
            <a:spLocks noGrp="1" noChangeArrowheads="1"/>
          </p:cNvSpPr>
          <p:nvPr>
            <p:ph type="title"/>
          </p:nvPr>
        </p:nvSpPr>
        <p:spPr/>
        <p:txBody>
          <a:bodyPr/>
          <a:lstStyle/>
          <a:p>
            <a:pPr eaLnBrk="1" hangingPunct="1"/>
            <a:r>
              <a:rPr lang="fr-FR" altLang="fr-FR" sz="2800"/>
              <a:t>Réalisation</a:t>
            </a:r>
          </a:p>
        </p:txBody>
      </p:sp>
      <p:sp>
        <p:nvSpPr>
          <p:cNvPr id="16387" name="Rectangle 3">
            <a:extLst>
              <a:ext uri="{FF2B5EF4-FFF2-40B4-BE49-F238E27FC236}">
                <a16:creationId xmlns:a16="http://schemas.microsoft.com/office/drawing/2014/main" id="{CB267521-0B54-68DE-E500-99907F8463DB}"/>
              </a:ext>
            </a:extLst>
          </p:cNvPr>
          <p:cNvSpPr>
            <a:spLocks noGrp="1" noChangeArrowheads="1"/>
          </p:cNvSpPr>
          <p:nvPr>
            <p:ph type="body" idx="1"/>
          </p:nvPr>
        </p:nvSpPr>
        <p:spPr/>
        <p:txBody>
          <a:bodyPr/>
          <a:lstStyle/>
          <a:p>
            <a:r>
              <a:rPr lang="en-US" altLang="fr-FR" dirty="0" err="1"/>
              <a:t>Déroulement</a:t>
            </a:r>
            <a:endParaRPr lang="en-US" altLang="fr-FR" dirty="0"/>
          </a:p>
          <a:p>
            <a:pPr lvl="1"/>
            <a:r>
              <a:rPr lang="fr-FR" altLang="fr-FR" b="1" dirty="0"/>
              <a:t>Tour</a:t>
            </a:r>
            <a:r>
              <a:rPr lang="fr-FR" altLang="fr-FR" dirty="0"/>
              <a:t> (Haas TL-1) : usinage d’une barre d’aluminium, puis taraudages manuels</a:t>
            </a:r>
          </a:p>
          <a:p>
            <a:pPr lvl="1"/>
            <a:endParaRPr lang="fr-FR" altLang="fr-FR" dirty="0"/>
          </a:p>
          <a:p>
            <a:pPr lvl="1"/>
            <a:endParaRPr lang="fr-FR" altLang="fr-FR" dirty="0"/>
          </a:p>
          <a:p>
            <a:pPr lvl="1"/>
            <a:endParaRPr lang="fr-FR" altLang="fr-FR" dirty="0"/>
          </a:p>
          <a:p>
            <a:pPr lvl="1"/>
            <a:r>
              <a:rPr lang="fr-FR" altLang="fr-FR" b="1" dirty="0"/>
              <a:t>Perceuse</a:t>
            </a:r>
            <a:r>
              <a:rPr lang="fr-FR" altLang="fr-FR" dirty="0"/>
              <a:t> à colonne (CINCINNATI P23T CTR) ou portable : perçages dans l’essieu ou autres perçages difficiles à faire directement à la fraiseuse</a:t>
            </a:r>
          </a:p>
          <a:p>
            <a:pPr lvl="1"/>
            <a:endParaRPr lang="fr-FR" altLang="fr-FR" dirty="0"/>
          </a:p>
        </p:txBody>
      </p:sp>
      <p:pic>
        <p:nvPicPr>
          <p:cNvPr id="11270" name="Picture 9">
            <a:extLst>
              <a:ext uri="{FF2B5EF4-FFF2-40B4-BE49-F238E27FC236}">
                <a16:creationId xmlns:a16="http://schemas.microsoft.com/office/drawing/2014/main" id="{F352E57E-243E-4C42-1D32-A050347B3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5600673"/>
            <a:ext cx="45085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descr="A picture containing indoor, appliance&#10;&#10;Description automatically generated">
            <a:extLst>
              <a:ext uri="{FF2B5EF4-FFF2-40B4-BE49-F238E27FC236}">
                <a16:creationId xmlns:a16="http://schemas.microsoft.com/office/drawing/2014/main" id="{9CA7DC77-80FF-902C-EF94-0F332702C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731" y="2333854"/>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indoor, miller&#10;&#10;Description automatically generated">
            <a:extLst>
              <a:ext uri="{FF2B5EF4-FFF2-40B4-BE49-F238E27FC236}">
                <a16:creationId xmlns:a16="http://schemas.microsoft.com/office/drawing/2014/main" id="{20151DE7-D06F-9869-6745-23AFAF91E1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07136" y="4788364"/>
            <a:ext cx="1568141" cy="1176106"/>
          </a:xfrm>
          <a:prstGeom prst="rect">
            <a:avLst/>
          </a:prstGeom>
        </p:spPr>
      </p:pic>
    </p:spTree>
    <p:extLst>
      <p:ext uri="{BB962C8B-B14F-4D97-AF65-F5344CB8AC3E}">
        <p14:creationId xmlns:p14="http://schemas.microsoft.com/office/powerpoint/2010/main" val="189564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16D2010-267B-429D-00C9-5B77C09C0E3A}"/>
              </a:ext>
            </a:extLst>
          </p:cNvPr>
          <p:cNvSpPr>
            <a:spLocks noGrp="1" noChangeArrowheads="1"/>
          </p:cNvSpPr>
          <p:nvPr>
            <p:ph type="title"/>
          </p:nvPr>
        </p:nvSpPr>
        <p:spPr/>
        <p:txBody>
          <a:bodyPr/>
          <a:lstStyle/>
          <a:p>
            <a:pPr eaLnBrk="1" hangingPunct="1"/>
            <a:r>
              <a:rPr lang="fr-FR" altLang="fr-FR" sz="2800"/>
              <a:t>Réalisation</a:t>
            </a:r>
          </a:p>
        </p:txBody>
      </p:sp>
      <p:sp>
        <p:nvSpPr>
          <p:cNvPr id="17411" name="Rectangle 3">
            <a:extLst>
              <a:ext uri="{FF2B5EF4-FFF2-40B4-BE49-F238E27FC236}">
                <a16:creationId xmlns:a16="http://schemas.microsoft.com/office/drawing/2014/main" id="{0A107F42-7971-93E6-A5E3-7D4FD78F263F}"/>
              </a:ext>
            </a:extLst>
          </p:cNvPr>
          <p:cNvSpPr>
            <a:spLocks noGrp="1" noChangeArrowheads="1"/>
          </p:cNvSpPr>
          <p:nvPr>
            <p:ph type="body" idx="1"/>
          </p:nvPr>
        </p:nvSpPr>
        <p:spPr/>
        <p:txBody>
          <a:bodyPr/>
          <a:lstStyle/>
          <a:p>
            <a:r>
              <a:rPr lang="en-US" altLang="fr-FR" dirty="0" err="1"/>
              <a:t>Déroulement</a:t>
            </a:r>
            <a:endParaRPr lang="en-US" altLang="fr-FR" dirty="0"/>
          </a:p>
          <a:p>
            <a:pPr lvl="1"/>
            <a:r>
              <a:rPr lang="fr-FR" altLang="fr-FR" sz="1800" b="1" dirty="0"/>
              <a:t>Imprimantes 3D</a:t>
            </a:r>
            <a:r>
              <a:rPr lang="fr-FR" altLang="fr-FR" sz="1800" dirty="0"/>
              <a:t> (CEL </a:t>
            </a:r>
            <a:r>
              <a:rPr lang="fr-FR" altLang="fr-FR" sz="1800" dirty="0" err="1"/>
              <a:t>Robox</a:t>
            </a:r>
            <a:r>
              <a:rPr lang="fr-FR" altLang="fr-FR" sz="1800" dirty="0"/>
              <a:t> et </a:t>
            </a:r>
            <a:r>
              <a:rPr lang="fr-FR" altLang="fr-FR" sz="1800" dirty="0" err="1"/>
              <a:t>Ultimaker</a:t>
            </a:r>
            <a:r>
              <a:rPr lang="fr-FR" altLang="fr-FR" sz="1800" dirty="0"/>
              <a:t> 3 Extended) : pièces intermédiaires de formes complexes (attention aux durées d’impression et aux différences dans le modèle CAO après conversions e.g. en GCODE!)</a:t>
            </a:r>
          </a:p>
          <a:p>
            <a:pPr lvl="1"/>
            <a:endParaRPr lang="fr-FR" altLang="fr-FR" sz="1800" dirty="0"/>
          </a:p>
          <a:p>
            <a:pPr lvl="1"/>
            <a:endParaRPr lang="fr-FR" altLang="fr-FR" sz="1800" dirty="0"/>
          </a:p>
          <a:p>
            <a:pPr lvl="1"/>
            <a:endParaRPr lang="fr-FR" altLang="fr-FR" sz="1800" dirty="0"/>
          </a:p>
          <a:p>
            <a:pPr lvl="1"/>
            <a:r>
              <a:rPr lang="fr-FR" altLang="fr-FR" sz="1800" b="1" dirty="0" err="1"/>
              <a:t>Thermoformeuse</a:t>
            </a:r>
            <a:r>
              <a:rPr lang="fr-FR" altLang="fr-FR" sz="1800" dirty="0"/>
              <a:t> (FORMECH 686, si on a le temps) : usinage préalable à la fraiseuse d’un moule (en bois?) avec la forme de carrosserie voulue, puis passage dans la </a:t>
            </a:r>
            <a:r>
              <a:rPr lang="fr-FR" altLang="fr-FR" sz="1800" dirty="0" err="1"/>
              <a:t>thermoformeuse</a:t>
            </a:r>
            <a:r>
              <a:rPr lang="fr-FR" altLang="fr-FR" sz="1800" dirty="0"/>
              <a:t> pour envelopper une feuille de plastique chauffée autour du moule… Idéalement, il faudrait que la voiture puisse fonctionner sous la pluie… A défaut, une fixation pour une carrosserie achetée dans le commerce pourra être proposée</a:t>
            </a:r>
          </a:p>
          <a:p>
            <a:pPr lvl="1"/>
            <a:endParaRPr lang="fr-FR" altLang="fr-FR" dirty="0"/>
          </a:p>
        </p:txBody>
      </p:sp>
      <p:pic>
        <p:nvPicPr>
          <p:cNvPr id="17412" name="Picture 2" descr="A close up of a device&#10;&#10;Description automatically generated">
            <a:extLst>
              <a:ext uri="{FF2B5EF4-FFF2-40B4-BE49-F238E27FC236}">
                <a16:creationId xmlns:a16="http://schemas.microsoft.com/office/drawing/2014/main" id="{2D534DC7-513E-02E7-54C7-B03C5D440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414" y="5733256"/>
            <a:ext cx="1866163" cy="109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FB898AC-DE38-0555-8630-0C5C4BBAAA29}"/>
              </a:ext>
            </a:extLst>
          </p:cNvPr>
          <p:cNvPicPr>
            <a:picLocks noChangeAspect="1"/>
          </p:cNvPicPr>
          <p:nvPr/>
        </p:nvPicPr>
        <p:blipFill>
          <a:blip r:embed="rId3"/>
          <a:stretch>
            <a:fillRect/>
          </a:stretch>
        </p:blipFill>
        <p:spPr>
          <a:xfrm>
            <a:off x="7848364" y="1196752"/>
            <a:ext cx="1164785" cy="1335401"/>
          </a:xfrm>
          <a:prstGeom prst="rect">
            <a:avLst/>
          </a:prstGeom>
        </p:spPr>
      </p:pic>
      <p:pic>
        <p:nvPicPr>
          <p:cNvPr id="4" name="Picture 3">
            <a:extLst>
              <a:ext uri="{FF2B5EF4-FFF2-40B4-BE49-F238E27FC236}">
                <a16:creationId xmlns:a16="http://schemas.microsoft.com/office/drawing/2014/main" id="{73A97363-C244-37F0-26FD-5DC0E51BDDF9}"/>
              </a:ext>
            </a:extLst>
          </p:cNvPr>
          <p:cNvPicPr>
            <a:picLocks noChangeAspect="1"/>
          </p:cNvPicPr>
          <p:nvPr/>
        </p:nvPicPr>
        <p:blipFill>
          <a:blip r:embed="rId4"/>
          <a:stretch>
            <a:fillRect/>
          </a:stretch>
        </p:blipFill>
        <p:spPr>
          <a:xfrm>
            <a:off x="7560136" y="2618693"/>
            <a:ext cx="1438604" cy="13983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2D0DA4-1BD8-7EEA-9187-50171334EC7D}"/>
              </a:ext>
            </a:extLst>
          </p:cNvPr>
          <p:cNvSpPr>
            <a:spLocks noGrp="1" noChangeArrowheads="1"/>
          </p:cNvSpPr>
          <p:nvPr>
            <p:ph type="title"/>
          </p:nvPr>
        </p:nvSpPr>
        <p:spPr/>
        <p:txBody>
          <a:bodyPr/>
          <a:lstStyle/>
          <a:p>
            <a:pPr eaLnBrk="1" hangingPunct="1"/>
            <a:r>
              <a:rPr lang="fr-FR" altLang="fr-FR" sz="2800"/>
              <a:t>Tests</a:t>
            </a:r>
          </a:p>
        </p:txBody>
      </p:sp>
      <p:sp>
        <p:nvSpPr>
          <p:cNvPr id="18435" name="Rectangle 3">
            <a:extLst>
              <a:ext uri="{FF2B5EF4-FFF2-40B4-BE49-F238E27FC236}">
                <a16:creationId xmlns:a16="http://schemas.microsoft.com/office/drawing/2014/main" id="{922C3599-CA42-D476-7511-9407FE144624}"/>
              </a:ext>
            </a:extLst>
          </p:cNvPr>
          <p:cNvSpPr>
            <a:spLocks noGrp="1" noChangeArrowheads="1"/>
          </p:cNvSpPr>
          <p:nvPr>
            <p:ph type="body" idx="1"/>
          </p:nvPr>
        </p:nvSpPr>
        <p:spPr/>
        <p:txBody>
          <a:bodyPr/>
          <a:lstStyle/>
          <a:p>
            <a:r>
              <a:rPr lang="en-US" altLang="fr-FR"/>
              <a:t>Electronique</a:t>
            </a:r>
          </a:p>
          <a:p>
            <a:pPr lvl="1"/>
            <a:r>
              <a:rPr lang="fr-FR" altLang="fr-FR"/>
              <a:t>Mise en place d’un moteur, ESC, servomoteur, batterie, soudures, récepteur, configuration d’une télécommande, etc.</a:t>
            </a:r>
          </a:p>
          <a:p>
            <a:pPr lvl="1"/>
            <a:endParaRPr lang="fr-FR" altLang="fr-FR"/>
          </a:p>
          <a:p>
            <a:r>
              <a:rPr lang="fr-FR" altLang="fr-FR"/>
              <a:t>Mécanique</a:t>
            </a:r>
          </a:p>
          <a:p>
            <a:pPr lvl="1"/>
            <a:r>
              <a:rPr lang="fr-FR" altLang="fr-FR"/>
              <a:t>Assemblage complet et test du fonctionnement et de la robustesse en téléguidé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1000024F-F185-39D5-AF64-F8EEE5122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17970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a:extLst>
              <a:ext uri="{FF2B5EF4-FFF2-40B4-BE49-F238E27FC236}">
                <a16:creationId xmlns:a16="http://schemas.microsoft.com/office/drawing/2014/main" id="{4FE99B5A-79A4-583C-2CA6-300ADBD03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365625"/>
            <a:ext cx="17272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 7">
            <a:extLst>
              <a:ext uri="{FF2B5EF4-FFF2-40B4-BE49-F238E27FC236}">
                <a16:creationId xmlns:a16="http://schemas.microsoft.com/office/drawing/2014/main" id="{589ADEEB-C398-4637-8729-B7CB71470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284538"/>
            <a:ext cx="7921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3">
            <a:extLst>
              <a:ext uri="{FF2B5EF4-FFF2-40B4-BE49-F238E27FC236}">
                <a16:creationId xmlns:a16="http://schemas.microsoft.com/office/drawing/2014/main" id="{814FF873-61D3-1821-792F-D42E833F7542}"/>
              </a:ext>
            </a:extLst>
          </p:cNvPr>
          <p:cNvSpPr>
            <a:spLocks noChangeArrowheads="1"/>
          </p:cNvSpPr>
          <p:nvPr/>
        </p:nvSpPr>
        <p:spPr bwMode="auto">
          <a:xfrm>
            <a:off x="2268538" y="1296988"/>
            <a:ext cx="6696075"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endParaRPr lang="en-US" altLang="fr-FR" u="sng"/>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80AF07B-EF54-E7C5-7B78-AE65BB6E6E8F}"/>
              </a:ext>
            </a:extLst>
          </p:cNvPr>
          <p:cNvSpPr>
            <a:spLocks noGrp="1" noChangeArrowheads="1"/>
          </p:cNvSpPr>
          <p:nvPr>
            <p:ph type="title"/>
          </p:nvPr>
        </p:nvSpPr>
        <p:spPr/>
        <p:txBody>
          <a:bodyPr/>
          <a:lstStyle/>
          <a:p>
            <a:pPr eaLnBrk="1" hangingPunct="1"/>
            <a:r>
              <a:rPr lang="fr-FR" altLang="fr-FR" sz="2800"/>
              <a:t>Présentation</a:t>
            </a:r>
          </a:p>
        </p:txBody>
      </p:sp>
      <p:sp>
        <p:nvSpPr>
          <p:cNvPr id="8195" name="Rectangle 3">
            <a:extLst>
              <a:ext uri="{FF2B5EF4-FFF2-40B4-BE49-F238E27FC236}">
                <a16:creationId xmlns:a16="http://schemas.microsoft.com/office/drawing/2014/main" id="{C6D48754-75AB-D95C-0FE3-4C5CA4E88D5D}"/>
              </a:ext>
            </a:extLst>
          </p:cNvPr>
          <p:cNvSpPr>
            <a:spLocks noGrp="1" noChangeArrowheads="1"/>
          </p:cNvSpPr>
          <p:nvPr>
            <p:ph type="body" idx="1"/>
          </p:nvPr>
        </p:nvSpPr>
        <p:spPr/>
        <p:txBody>
          <a:bodyPr/>
          <a:lstStyle/>
          <a:p>
            <a:r>
              <a:rPr lang="fr-FR" altLang="fr-FR" dirty="0"/>
              <a:t>Objectifs</a:t>
            </a:r>
          </a:p>
          <a:p>
            <a:pPr lvl="1"/>
            <a:r>
              <a:rPr lang="fr-FR" altLang="fr-FR" dirty="0"/>
              <a:t>Construire une </a:t>
            </a:r>
            <a:r>
              <a:rPr lang="fr-FR" altLang="fr-FR" b="1" dirty="0"/>
              <a:t>voiture téléguidée</a:t>
            </a:r>
            <a:r>
              <a:rPr lang="fr-FR" altLang="fr-FR" dirty="0"/>
              <a:t> taille environ 1/10 avec les éléments et machines disponibles </a:t>
            </a:r>
            <a:r>
              <a:rPr lang="fr-FR" altLang="fr-FR"/>
              <a:t>en </a:t>
            </a:r>
            <a:r>
              <a:rPr lang="fr-FR" altLang="fr-FR" b="1"/>
              <a:t>quadrinômes</a:t>
            </a:r>
            <a:endParaRPr lang="fr-FR" altLang="fr-FR" dirty="0"/>
          </a:p>
          <a:p>
            <a:pPr lvl="1"/>
            <a:r>
              <a:rPr lang="fr-FR" altLang="fr-FR" dirty="0"/>
              <a:t>Les travaux à faire concerneront la </a:t>
            </a:r>
            <a:r>
              <a:rPr lang="fr-FR" altLang="fr-FR" b="1" dirty="0"/>
              <a:t>partie matérielle</a:t>
            </a:r>
            <a:r>
              <a:rPr lang="fr-FR" altLang="fr-FR" dirty="0"/>
              <a:t> et iront de la </a:t>
            </a:r>
            <a:r>
              <a:rPr lang="fr-FR" altLang="fr-FR" b="1" dirty="0"/>
              <a:t>conception</a:t>
            </a:r>
            <a:r>
              <a:rPr lang="fr-FR" altLang="fr-FR" dirty="0"/>
              <a:t> de pièces sur ordinateur à l'</a:t>
            </a:r>
            <a:r>
              <a:rPr lang="fr-FR" altLang="fr-FR" b="1" dirty="0"/>
              <a:t>usinage</a:t>
            </a:r>
            <a:r>
              <a:rPr lang="fr-FR" altLang="fr-FR" dirty="0"/>
              <a:t> avec les machines (fraiseuse, tour, imprimante 3D, perceuse, etc.)</a:t>
            </a:r>
          </a:p>
          <a:p>
            <a:pPr lvl="1"/>
            <a:r>
              <a:rPr lang="fr-FR" altLang="fr-FR" dirty="0"/>
              <a:t>Une suite sera probablement proposée au semestre 4 pour rendre la voiture autonome</a:t>
            </a:r>
          </a:p>
          <a:p>
            <a:pPr lvl="1"/>
            <a:endParaRPr lang="fr-FR" altLang="fr-FR" dirty="0"/>
          </a:p>
          <a:p>
            <a:pPr lvl="1"/>
            <a:endParaRPr lang="fr-FR" altLang="fr-FR" dirty="0"/>
          </a:p>
        </p:txBody>
      </p:sp>
      <p:pic>
        <p:nvPicPr>
          <p:cNvPr id="8196" name="Picture 4" descr="A picture containing road, small, sitting, cake&#10;&#10;Description automatically generated">
            <a:extLst>
              <a:ext uri="{FF2B5EF4-FFF2-40B4-BE49-F238E27FC236}">
                <a16:creationId xmlns:a16="http://schemas.microsoft.com/office/drawing/2014/main" id="{872A481C-4F79-0554-E9D8-147EE0B51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011738"/>
            <a:ext cx="2343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BD47F9D-B0D7-9CD8-9B0B-C0C6AB788586}"/>
              </a:ext>
            </a:extLst>
          </p:cNvPr>
          <p:cNvSpPr>
            <a:spLocks noGrp="1" noChangeArrowheads="1"/>
          </p:cNvSpPr>
          <p:nvPr>
            <p:ph type="title"/>
          </p:nvPr>
        </p:nvSpPr>
        <p:spPr/>
        <p:txBody>
          <a:bodyPr/>
          <a:lstStyle/>
          <a:p>
            <a:pPr eaLnBrk="1" hangingPunct="1"/>
            <a:r>
              <a:rPr lang="fr-FR" altLang="fr-FR" sz="2800"/>
              <a:t>Présentation</a:t>
            </a:r>
          </a:p>
        </p:txBody>
      </p:sp>
      <p:sp>
        <p:nvSpPr>
          <p:cNvPr id="9219" name="Rectangle 3">
            <a:extLst>
              <a:ext uri="{FF2B5EF4-FFF2-40B4-BE49-F238E27FC236}">
                <a16:creationId xmlns:a16="http://schemas.microsoft.com/office/drawing/2014/main" id="{F4DB725E-CE07-0EAD-ECDB-BEAA5D064270}"/>
              </a:ext>
            </a:extLst>
          </p:cNvPr>
          <p:cNvSpPr>
            <a:spLocks noGrp="1" noChangeArrowheads="1"/>
          </p:cNvSpPr>
          <p:nvPr>
            <p:ph type="body" idx="1"/>
          </p:nvPr>
        </p:nvSpPr>
        <p:spPr/>
        <p:txBody>
          <a:bodyPr/>
          <a:lstStyle/>
          <a:p>
            <a:r>
              <a:rPr lang="fr-FR" altLang="fr-FR" dirty="0"/>
              <a:t>Objectifs</a:t>
            </a:r>
          </a:p>
          <a:p>
            <a:pPr lvl="1"/>
            <a:r>
              <a:rPr lang="fr-FR" altLang="fr-FR" dirty="0"/>
              <a:t>Obtenir une petite expérience de l’utilisation de diverses machines CNC (Computer </a:t>
            </a:r>
            <a:r>
              <a:rPr lang="fr-FR" altLang="fr-FR" dirty="0" err="1"/>
              <a:t>Numerical</a:t>
            </a:r>
            <a:r>
              <a:rPr lang="fr-FR" altLang="fr-FR" dirty="0"/>
              <a:t> Control) classiques, de leurs cas d’utilisation, de leurs spécificités, des contraintes de sécurité, etc.</a:t>
            </a:r>
          </a:p>
          <a:p>
            <a:pPr lvl="1"/>
            <a:endParaRPr lang="fr-FR" altLang="fr-FR" dirty="0"/>
          </a:p>
        </p:txBody>
      </p:sp>
      <p:pic>
        <p:nvPicPr>
          <p:cNvPr id="9222" name="Picture 7">
            <a:extLst>
              <a:ext uri="{FF2B5EF4-FFF2-40B4-BE49-F238E27FC236}">
                <a16:creationId xmlns:a16="http://schemas.microsoft.com/office/drawing/2014/main" id="{FE31B24E-2989-90BD-9B60-39166F4FE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916" y="5698331"/>
            <a:ext cx="75247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descr="A picture containing indoor, appliance&#10;&#10;Description automatically generated">
            <a:extLst>
              <a:ext uri="{FF2B5EF4-FFF2-40B4-BE49-F238E27FC236}">
                <a16:creationId xmlns:a16="http://schemas.microsoft.com/office/drawing/2014/main" id="{F4B43689-EB2D-9C41-D473-30C2BA8D6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156781"/>
            <a:ext cx="2927896" cy="219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F2A6B12C-27CF-5F11-F86A-CB78E36EB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9077" y="3515587"/>
            <a:ext cx="2708920" cy="2031690"/>
          </a:xfrm>
          <a:prstGeom prst="rect">
            <a:avLst/>
          </a:prstGeom>
        </p:spPr>
      </p:pic>
      <p:pic>
        <p:nvPicPr>
          <p:cNvPr id="4" name="Picture 3" descr="A picture containing indoor, cluttered, miller&#10;&#10;Description automatically generated">
            <a:extLst>
              <a:ext uri="{FF2B5EF4-FFF2-40B4-BE49-F238E27FC236}">
                <a16:creationId xmlns:a16="http://schemas.microsoft.com/office/drawing/2014/main" id="{9EA6B180-D3EF-A061-F80A-BD629D9B2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407351" y="3336772"/>
            <a:ext cx="2028174" cy="1521130"/>
          </a:xfrm>
          <a:prstGeom prst="rect">
            <a:avLst/>
          </a:prstGeom>
        </p:spPr>
      </p:pic>
      <p:pic>
        <p:nvPicPr>
          <p:cNvPr id="6" name="Picture 5" descr="A picture containing indoor, miller&#10;&#10;Description automatically generated">
            <a:extLst>
              <a:ext uri="{FF2B5EF4-FFF2-40B4-BE49-F238E27FC236}">
                <a16:creationId xmlns:a16="http://schemas.microsoft.com/office/drawing/2014/main" id="{025AEBE7-660B-905A-D830-8D97F99E8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921118" y="3155552"/>
            <a:ext cx="2511425" cy="1883569"/>
          </a:xfrm>
          <a:prstGeom prst="rect">
            <a:avLst/>
          </a:prstGeom>
        </p:spPr>
      </p:pic>
      <p:pic>
        <p:nvPicPr>
          <p:cNvPr id="5" name="Picture 4">
            <a:extLst>
              <a:ext uri="{FF2B5EF4-FFF2-40B4-BE49-F238E27FC236}">
                <a16:creationId xmlns:a16="http://schemas.microsoft.com/office/drawing/2014/main" id="{C5CDD8DF-0587-64A0-12EA-403E351D2E0A}"/>
              </a:ext>
            </a:extLst>
          </p:cNvPr>
          <p:cNvPicPr>
            <a:picLocks noChangeAspect="1"/>
          </p:cNvPicPr>
          <p:nvPr/>
        </p:nvPicPr>
        <p:blipFill>
          <a:blip r:embed="rId7"/>
          <a:stretch>
            <a:fillRect/>
          </a:stretch>
        </p:blipFill>
        <p:spPr>
          <a:xfrm>
            <a:off x="5045295" y="5432070"/>
            <a:ext cx="1164785" cy="1335401"/>
          </a:xfrm>
          <a:prstGeom prst="rect">
            <a:avLst/>
          </a:prstGeom>
        </p:spPr>
      </p:pic>
      <p:pic>
        <p:nvPicPr>
          <p:cNvPr id="8" name="Picture 7">
            <a:extLst>
              <a:ext uri="{FF2B5EF4-FFF2-40B4-BE49-F238E27FC236}">
                <a16:creationId xmlns:a16="http://schemas.microsoft.com/office/drawing/2014/main" id="{8B31CCB1-BAEF-EC2E-9855-72E2A7AC62B2}"/>
              </a:ext>
            </a:extLst>
          </p:cNvPr>
          <p:cNvPicPr>
            <a:picLocks noChangeAspect="1"/>
          </p:cNvPicPr>
          <p:nvPr/>
        </p:nvPicPr>
        <p:blipFill>
          <a:blip r:embed="rId8"/>
          <a:stretch>
            <a:fillRect/>
          </a:stretch>
        </p:blipFill>
        <p:spPr>
          <a:xfrm>
            <a:off x="2929875" y="5384351"/>
            <a:ext cx="1438604" cy="13983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369D34C-B163-15E9-BF82-BC4DB8D63501}"/>
              </a:ext>
            </a:extLst>
          </p:cNvPr>
          <p:cNvSpPr>
            <a:spLocks noGrp="1" noChangeArrowheads="1"/>
          </p:cNvSpPr>
          <p:nvPr>
            <p:ph type="title"/>
          </p:nvPr>
        </p:nvSpPr>
        <p:spPr/>
        <p:txBody>
          <a:bodyPr/>
          <a:lstStyle/>
          <a:p>
            <a:pPr eaLnBrk="1" hangingPunct="1"/>
            <a:r>
              <a:rPr lang="fr-FR" altLang="fr-FR" sz="2800"/>
              <a:t>Présentation</a:t>
            </a:r>
          </a:p>
        </p:txBody>
      </p:sp>
      <p:sp>
        <p:nvSpPr>
          <p:cNvPr id="10243" name="Rectangle 3">
            <a:extLst>
              <a:ext uri="{FF2B5EF4-FFF2-40B4-BE49-F238E27FC236}">
                <a16:creationId xmlns:a16="http://schemas.microsoft.com/office/drawing/2014/main" id="{3E8EBD3E-9341-7CD0-F21B-66CDB97469C2}"/>
              </a:ext>
            </a:extLst>
          </p:cNvPr>
          <p:cNvSpPr>
            <a:spLocks noGrp="1" noChangeArrowheads="1"/>
          </p:cNvSpPr>
          <p:nvPr>
            <p:ph type="body" idx="1"/>
          </p:nvPr>
        </p:nvSpPr>
        <p:spPr/>
        <p:txBody>
          <a:bodyPr/>
          <a:lstStyle/>
          <a:p>
            <a:r>
              <a:rPr lang="fr-FR" altLang="fr-FR" dirty="0"/>
              <a:t>Planning</a:t>
            </a:r>
          </a:p>
          <a:p>
            <a:pPr lvl="1"/>
            <a:r>
              <a:rPr lang="fr-FR" altLang="fr-FR" b="1" dirty="0"/>
              <a:t>24 Cr</a:t>
            </a:r>
            <a:r>
              <a:rPr lang="fr-FR" altLang="fr-FR" dirty="0"/>
              <a:t> répartis en 6 séances d'une demi-journée</a:t>
            </a:r>
          </a:p>
          <a:p>
            <a:pPr lvl="1"/>
            <a:r>
              <a:rPr lang="fr-FR" altLang="fr-FR" dirty="0"/>
              <a:t>Voir </a:t>
            </a:r>
            <a:r>
              <a:rPr lang="fr-FR" altLang="fr-FR" dirty="0">
                <a:hlinkClick r:id="rId2"/>
              </a:rPr>
              <a:t>https://www.ensta-bretagne.fr/lebars/atelier_CNC.pdf</a:t>
            </a:r>
            <a:r>
              <a:rPr lang="fr-FR" altLang="fr-FR" dirty="0"/>
              <a:t> </a:t>
            </a:r>
          </a:p>
          <a:p>
            <a:pPr lvl="1"/>
            <a:endParaRPr lang="fr-FR" alt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DDF910F-EF8A-A857-366B-57268B499990}"/>
              </a:ext>
            </a:extLst>
          </p:cNvPr>
          <p:cNvSpPr>
            <a:spLocks noGrp="1" noChangeArrowheads="1"/>
          </p:cNvSpPr>
          <p:nvPr>
            <p:ph type="title"/>
          </p:nvPr>
        </p:nvSpPr>
        <p:spPr/>
        <p:txBody>
          <a:bodyPr/>
          <a:lstStyle/>
          <a:p>
            <a:pPr eaLnBrk="1" hangingPunct="1"/>
            <a:r>
              <a:rPr lang="fr-FR" altLang="fr-FR" sz="2800"/>
              <a:t>Présentation</a:t>
            </a:r>
          </a:p>
        </p:txBody>
      </p:sp>
      <p:sp>
        <p:nvSpPr>
          <p:cNvPr id="12291" name="Rectangle 3">
            <a:extLst>
              <a:ext uri="{FF2B5EF4-FFF2-40B4-BE49-F238E27FC236}">
                <a16:creationId xmlns:a16="http://schemas.microsoft.com/office/drawing/2014/main" id="{C2CB8416-A04A-7053-94C4-A1688F14F512}"/>
              </a:ext>
            </a:extLst>
          </p:cNvPr>
          <p:cNvSpPr>
            <a:spLocks noGrp="1" noChangeArrowheads="1"/>
          </p:cNvSpPr>
          <p:nvPr>
            <p:ph type="body" idx="1"/>
          </p:nvPr>
        </p:nvSpPr>
        <p:spPr/>
        <p:txBody>
          <a:bodyPr/>
          <a:lstStyle/>
          <a:p>
            <a:r>
              <a:rPr lang="fr-FR" altLang="fr-FR" dirty="0"/>
              <a:t>Planning</a:t>
            </a:r>
          </a:p>
          <a:p>
            <a:pPr lvl="1"/>
            <a:r>
              <a:rPr lang="fr-FR" altLang="fr-FR" dirty="0"/>
              <a:t>Evaluation : </a:t>
            </a:r>
          </a:p>
          <a:p>
            <a:pPr lvl="2"/>
            <a:r>
              <a:rPr lang="fr-FR" altLang="fr-FR" sz="1600" dirty="0"/>
              <a:t>Rendre la CAO sur Moodle pour la date indiquée (i.e. avant la séance 3 où on commence la fabrication)</a:t>
            </a:r>
          </a:p>
          <a:p>
            <a:pPr lvl="2"/>
            <a:r>
              <a:rPr lang="fr-FR" altLang="fr-FR" sz="1600" dirty="0"/>
              <a:t>A la fin, rendre un document montrant les résultats de la fabrication, assemblage et des tests et incluant en particulier des photos et vidéos du fonctionnement de la voiture et montrant tous les membres du groupe au travail. La voiture elle-même sera à rendre</a:t>
            </a:r>
          </a:p>
          <a:p>
            <a:pPr lvl="2"/>
            <a:r>
              <a:rPr lang="fr-FR" altLang="fr-FR" sz="1600" dirty="0"/>
              <a:t>D’autres rendus intermédiaires pourront être demandés à certaines séances</a:t>
            </a:r>
          </a:p>
          <a:p>
            <a:pPr lvl="1"/>
            <a:endParaRPr lang="fr-FR" alt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CCCB124-66F6-7978-20CF-A10FDCA0DE88}"/>
              </a:ext>
            </a:extLst>
          </p:cNvPr>
          <p:cNvSpPr>
            <a:spLocks noGrp="1" noChangeArrowheads="1"/>
          </p:cNvSpPr>
          <p:nvPr>
            <p:ph type="title"/>
          </p:nvPr>
        </p:nvSpPr>
        <p:spPr/>
        <p:txBody>
          <a:bodyPr/>
          <a:lstStyle/>
          <a:p>
            <a:pPr eaLnBrk="1" hangingPunct="1"/>
            <a:r>
              <a:rPr lang="fr-FR" altLang="fr-FR" sz="2800"/>
              <a:t>Présentation</a:t>
            </a:r>
          </a:p>
        </p:txBody>
      </p:sp>
      <p:sp>
        <p:nvSpPr>
          <p:cNvPr id="13315" name="Rectangle 3">
            <a:extLst>
              <a:ext uri="{FF2B5EF4-FFF2-40B4-BE49-F238E27FC236}">
                <a16:creationId xmlns:a16="http://schemas.microsoft.com/office/drawing/2014/main" id="{37E73663-EF38-6337-5D97-A281DB737D51}"/>
              </a:ext>
            </a:extLst>
          </p:cNvPr>
          <p:cNvSpPr>
            <a:spLocks noGrp="1" noChangeArrowheads="1"/>
          </p:cNvSpPr>
          <p:nvPr>
            <p:ph type="body" idx="1"/>
          </p:nvPr>
        </p:nvSpPr>
        <p:spPr/>
        <p:txBody>
          <a:bodyPr/>
          <a:lstStyle/>
          <a:p>
            <a:r>
              <a:rPr lang="fr-FR" altLang="fr-FR"/>
              <a:t>Règles de travail en projet</a:t>
            </a:r>
          </a:p>
          <a:p>
            <a:pPr lvl="1"/>
            <a:r>
              <a:rPr lang="fr-FR" altLang="fr-FR" sz="1600">
                <a:hlinkClick r:id="rId2"/>
              </a:rPr>
              <a:t>http://www.ensta-bretagne.fr/lebars/organisation_espace_robotique.pdf</a:t>
            </a:r>
            <a:r>
              <a:rPr lang="fr-FR" altLang="fr-FR"/>
              <a:t> </a:t>
            </a:r>
          </a:p>
          <a:p>
            <a:pPr lvl="1"/>
            <a:endParaRPr lang="fr-FR" alt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F3CDFD8-2388-7F18-A975-D6F4832450E0}"/>
              </a:ext>
            </a:extLst>
          </p:cNvPr>
          <p:cNvSpPr>
            <a:spLocks noGrp="1" noChangeArrowheads="1"/>
          </p:cNvSpPr>
          <p:nvPr>
            <p:ph type="title"/>
          </p:nvPr>
        </p:nvSpPr>
        <p:spPr/>
        <p:txBody>
          <a:bodyPr/>
          <a:lstStyle/>
          <a:p>
            <a:pPr eaLnBrk="1" hangingPunct="1"/>
            <a:r>
              <a:rPr lang="fr-FR" altLang="fr-FR" sz="2800"/>
              <a:t>Conception</a:t>
            </a:r>
          </a:p>
        </p:txBody>
      </p:sp>
      <p:sp>
        <p:nvSpPr>
          <p:cNvPr id="14339" name="Rectangle 3">
            <a:extLst>
              <a:ext uri="{FF2B5EF4-FFF2-40B4-BE49-F238E27FC236}">
                <a16:creationId xmlns:a16="http://schemas.microsoft.com/office/drawing/2014/main" id="{83AFCE7E-6A6B-DFBF-129F-2392DDA49B17}"/>
              </a:ext>
            </a:extLst>
          </p:cNvPr>
          <p:cNvSpPr>
            <a:spLocks noGrp="1" noChangeArrowheads="1"/>
          </p:cNvSpPr>
          <p:nvPr>
            <p:ph type="body" idx="1"/>
          </p:nvPr>
        </p:nvSpPr>
        <p:spPr/>
        <p:txBody>
          <a:bodyPr/>
          <a:lstStyle/>
          <a:p>
            <a:r>
              <a:rPr lang="en-US" altLang="fr-FR" dirty="0" err="1"/>
              <a:t>Eléments</a:t>
            </a:r>
            <a:r>
              <a:rPr lang="en-US" altLang="fr-FR" dirty="0"/>
              <a:t> </a:t>
            </a:r>
            <a:r>
              <a:rPr lang="en-US" altLang="fr-FR" dirty="0" err="1"/>
              <a:t>fournis</a:t>
            </a:r>
            <a:r>
              <a:rPr lang="en-US" altLang="fr-FR" dirty="0"/>
              <a:t> et </a:t>
            </a:r>
            <a:r>
              <a:rPr lang="en-US" altLang="fr-FR" dirty="0" err="1"/>
              <a:t>contraintes</a:t>
            </a:r>
            <a:endParaRPr lang="en-US" altLang="fr-FR" dirty="0"/>
          </a:p>
          <a:p>
            <a:pPr lvl="1"/>
            <a:r>
              <a:rPr lang="en-US" altLang="fr-FR" dirty="0" err="1"/>
              <a:t>Liste</a:t>
            </a:r>
            <a:r>
              <a:rPr lang="en-US" altLang="fr-FR" dirty="0"/>
              <a:t> des </a:t>
            </a:r>
            <a:r>
              <a:rPr lang="en-US" altLang="fr-FR" dirty="0" err="1"/>
              <a:t>pièces</a:t>
            </a:r>
            <a:r>
              <a:rPr lang="en-US" altLang="fr-FR" dirty="0"/>
              <a:t> </a:t>
            </a:r>
            <a:r>
              <a:rPr lang="en-US" altLang="fr-FR" dirty="0" err="1"/>
              <a:t>disponibles</a:t>
            </a:r>
            <a:r>
              <a:rPr lang="fr-FR" altLang="fr-FR" dirty="0"/>
              <a:t> : voir </a:t>
            </a:r>
            <a:r>
              <a:rPr lang="fr-FR" altLang="fr-FR" dirty="0">
                <a:hlinkClick r:id="rId2"/>
              </a:rPr>
              <a:t>https://www.ensta-bretagne.fr/lebars/atelier_CNC.pdf</a:t>
            </a:r>
            <a:r>
              <a:rPr lang="fr-FR" altLang="fr-FR" dirty="0"/>
              <a:t> </a:t>
            </a:r>
          </a:p>
          <a:p>
            <a:pPr lvl="1"/>
            <a:r>
              <a:rPr lang="fr-FR" altLang="fr-FR" dirty="0"/>
              <a:t>Utilisation d’Autodesk </a:t>
            </a:r>
            <a:r>
              <a:rPr lang="fr-FR" altLang="fr-FR" dirty="0" err="1"/>
              <a:t>Inventor</a:t>
            </a:r>
            <a:r>
              <a:rPr lang="fr-FR" altLang="fr-FR" dirty="0"/>
              <a:t> sur PC perso, voir </a:t>
            </a:r>
            <a:r>
              <a:rPr lang="fr-FR" altLang="fr-FR" u="sng" dirty="0">
                <a:hlinkClick r:id="rId3"/>
              </a:rPr>
              <a:t>https://www.ensta-bretagne.fr/lebars/inventor.pdf</a:t>
            </a:r>
            <a:r>
              <a:rPr lang="fr-FR" altLang="fr-FR" u="sng" dirty="0"/>
              <a:t> </a:t>
            </a:r>
            <a:endParaRPr lang="fr-FR" altLang="fr-FR" dirty="0"/>
          </a:p>
          <a:p>
            <a:pPr lvl="1"/>
            <a:endParaRPr lang="fr-FR" altLang="fr-FR" dirty="0"/>
          </a:p>
        </p:txBody>
      </p:sp>
      <p:pic>
        <p:nvPicPr>
          <p:cNvPr id="14340" name="Picture 2" descr="A screenshot of a social media post&#10;&#10;Description automatically generated">
            <a:extLst>
              <a:ext uri="{FF2B5EF4-FFF2-40B4-BE49-F238E27FC236}">
                <a16:creationId xmlns:a16="http://schemas.microsoft.com/office/drawing/2014/main" id="{0CEC475F-88B7-680E-A2D1-4141C64F5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41688"/>
            <a:ext cx="4889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70FAE70-DE5A-0773-3139-E2C38A4C96D7}"/>
              </a:ext>
            </a:extLst>
          </p:cNvPr>
          <p:cNvSpPr>
            <a:spLocks noGrp="1" noChangeArrowheads="1"/>
          </p:cNvSpPr>
          <p:nvPr>
            <p:ph type="title"/>
          </p:nvPr>
        </p:nvSpPr>
        <p:spPr/>
        <p:txBody>
          <a:bodyPr/>
          <a:lstStyle/>
          <a:p>
            <a:pPr eaLnBrk="1" hangingPunct="1"/>
            <a:r>
              <a:rPr lang="fr-FR" altLang="fr-FR" sz="2800"/>
              <a:t>Conception</a:t>
            </a:r>
          </a:p>
        </p:txBody>
      </p:sp>
      <p:sp>
        <p:nvSpPr>
          <p:cNvPr id="15363" name="Rectangle 3">
            <a:extLst>
              <a:ext uri="{FF2B5EF4-FFF2-40B4-BE49-F238E27FC236}">
                <a16:creationId xmlns:a16="http://schemas.microsoft.com/office/drawing/2014/main" id="{3C6AE0D3-864B-BC6E-D619-E5EE63665A45}"/>
              </a:ext>
            </a:extLst>
          </p:cNvPr>
          <p:cNvSpPr>
            <a:spLocks noGrp="1" noChangeArrowheads="1"/>
          </p:cNvSpPr>
          <p:nvPr>
            <p:ph type="body" idx="1"/>
          </p:nvPr>
        </p:nvSpPr>
        <p:spPr/>
        <p:txBody>
          <a:bodyPr/>
          <a:lstStyle/>
          <a:p>
            <a:r>
              <a:rPr lang="en-US" altLang="fr-FR"/>
              <a:t>Eléments fournis et contraintes</a:t>
            </a:r>
          </a:p>
          <a:p>
            <a:pPr lvl="1"/>
            <a:r>
              <a:rPr lang="fr-FR" altLang="fr-FR"/>
              <a:t>Une CAO partielle est fournie, il reste à y intégrer les supports des roues avant et des supports pour les engrenages à l’arrière</a:t>
            </a:r>
          </a:p>
          <a:p>
            <a:pPr lvl="1"/>
            <a:r>
              <a:rPr lang="fr-FR" altLang="fr-FR"/>
              <a:t>Il faut s’assurer que les pièces rajoutées sont réalisables avec les machines disponibles et dans le temps disponible</a:t>
            </a:r>
          </a:p>
          <a:p>
            <a:pPr lvl="1"/>
            <a:endParaRPr lang="fr-FR" altLang="fr-FR"/>
          </a:p>
        </p:txBody>
      </p:sp>
      <p:pic>
        <p:nvPicPr>
          <p:cNvPr id="15364" name="Picture 2" descr="A picture containing toy&#10;&#10;Description automatically generated">
            <a:extLst>
              <a:ext uri="{FF2B5EF4-FFF2-40B4-BE49-F238E27FC236}">
                <a16:creationId xmlns:a16="http://schemas.microsoft.com/office/drawing/2014/main" id="{744C19FD-C9FC-D49E-12D4-4BDF483B4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4329113"/>
            <a:ext cx="29146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8E61AB0-7B01-BF69-95E9-A30B03002FB2}"/>
              </a:ext>
            </a:extLst>
          </p:cNvPr>
          <p:cNvSpPr>
            <a:spLocks noGrp="1" noChangeArrowheads="1"/>
          </p:cNvSpPr>
          <p:nvPr>
            <p:ph type="title"/>
          </p:nvPr>
        </p:nvSpPr>
        <p:spPr/>
        <p:txBody>
          <a:bodyPr/>
          <a:lstStyle/>
          <a:p>
            <a:pPr eaLnBrk="1" hangingPunct="1"/>
            <a:r>
              <a:rPr lang="fr-FR" altLang="fr-FR" sz="2800"/>
              <a:t>Réalisation</a:t>
            </a:r>
          </a:p>
        </p:txBody>
      </p:sp>
      <p:sp>
        <p:nvSpPr>
          <p:cNvPr id="16387" name="Rectangle 3">
            <a:extLst>
              <a:ext uri="{FF2B5EF4-FFF2-40B4-BE49-F238E27FC236}">
                <a16:creationId xmlns:a16="http://schemas.microsoft.com/office/drawing/2014/main" id="{C739B0BD-CE41-A65B-7F01-37C4820BEDB6}"/>
              </a:ext>
            </a:extLst>
          </p:cNvPr>
          <p:cNvSpPr>
            <a:spLocks noGrp="1" noChangeArrowheads="1"/>
          </p:cNvSpPr>
          <p:nvPr>
            <p:ph type="body" idx="1"/>
          </p:nvPr>
        </p:nvSpPr>
        <p:spPr/>
        <p:txBody>
          <a:bodyPr/>
          <a:lstStyle/>
          <a:p>
            <a:r>
              <a:rPr lang="en-US" altLang="fr-FR" dirty="0" err="1"/>
              <a:t>Déroulement</a:t>
            </a:r>
            <a:endParaRPr lang="en-US" altLang="fr-FR" dirty="0"/>
          </a:p>
          <a:p>
            <a:pPr lvl="1"/>
            <a:r>
              <a:rPr lang="fr-FR" altLang="fr-FR" dirty="0"/>
              <a:t>Electronique</a:t>
            </a:r>
          </a:p>
          <a:p>
            <a:pPr lvl="1"/>
            <a:r>
              <a:rPr lang="fr-FR" altLang="fr-FR" dirty="0"/>
              <a:t>Fabrication (encadrée) à tour de rôle</a:t>
            </a:r>
          </a:p>
          <a:p>
            <a:pPr lvl="1"/>
            <a:r>
              <a:rPr lang="fr-FR" altLang="fr-FR" b="1" dirty="0"/>
              <a:t>Fraiseuses</a:t>
            </a:r>
            <a:r>
              <a:rPr lang="fr-FR" altLang="fr-FR" dirty="0"/>
              <a:t> (ISEL </a:t>
            </a:r>
            <a:r>
              <a:rPr lang="fr-FR" altLang="fr-FR" dirty="0" err="1"/>
              <a:t>Euromod</a:t>
            </a:r>
            <a:r>
              <a:rPr lang="fr-FR" altLang="fr-FR" dirty="0"/>
              <a:t> 65, Roland MDX-50?) : découpage d’une plaque PVC pour faire le </a:t>
            </a:r>
            <a:r>
              <a:rPr lang="fr-FR" altLang="fr-FR" dirty="0" err="1"/>
              <a:t>chassis</a:t>
            </a:r>
            <a:r>
              <a:rPr lang="fr-FR" altLang="fr-FR" dirty="0"/>
              <a:t> principal, éventuellement découpage de certaines pièces intermédiaires</a:t>
            </a:r>
          </a:p>
          <a:p>
            <a:pPr lvl="1"/>
            <a:endParaRPr lang="fr-FR" altLang="fr-FR" dirty="0"/>
          </a:p>
        </p:txBody>
      </p:sp>
      <p:pic>
        <p:nvPicPr>
          <p:cNvPr id="3" name="Picture 2" descr="A picture containing text&#10;&#10;Description automatically generated">
            <a:extLst>
              <a:ext uri="{FF2B5EF4-FFF2-40B4-BE49-F238E27FC236}">
                <a16:creationId xmlns:a16="http://schemas.microsoft.com/office/drawing/2014/main" id="{E3D9E792-1F62-9C6D-D73C-5F8DE7841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35700" y="4305660"/>
            <a:ext cx="1828699" cy="1371524"/>
          </a:xfrm>
          <a:prstGeom prst="rect">
            <a:avLst/>
          </a:prstGeom>
        </p:spPr>
      </p:pic>
    </p:spTree>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21956</TotalTime>
  <Words>572</Words>
  <Application>Microsoft Office PowerPoint</Application>
  <PresentationFormat>On-screen Show (4:3)</PresentationFormat>
  <Paragraphs>62</Paragraphs>
  <Slides>13</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Helvetica</vt:lpstr>
      <vt:lpstr>Tahoma</vt:lpstr>
      <vt:lpstr>Times</vt:lpstr>
      <vt:lpstr>Wingdings</vt:lpstr>
      <vt:lpstr>Nouvelle présentation</vt:lpstr>
      <vt:lpstr>Conception personnalisée</vt:lpstr>
      <vt:lpstr>PowerPoint Presentation</vt:lpstr>
      <vt:lpstr>Présentation</vt:lpstr>
      <vt:lpstr>Présentation</vt:lpstr>
      <vt:lpstr>Présentation</vt:lpstr>
      <vt:lpstr>Présentation</vt:lpstr>
      <vt:lpstr>Présentation</vt:lpstr>
      <vt:lpstr>Conception</vt:lpstr>
      <vt:lpstr>Conception</vt:lpstr>
      <vt:lpstr>Réalisation</vt:lpstr>
      <vt:lpstr>Réalisation</vt:lpstr>
      <vt:lpstr>Réalisation</vt:lpstr>
      <vt:lpstr>Tests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CNC</dc:title>
  <dc:creator>Administrator;Fabrice LE BARS</dc:creator>
  <cp:lastModifiedBy>Fabrice LE BARS</cp:lastModifiedBy>
  <cp:revision>1371</cp:revision>
  <cp:lastPrinted>2014-10-17T17:20:18Z</cp:lastPrinted>
  <dcterms:created xsi:type="dcterms:W3CDTF">2008-02-14T13:12:51Z</dcterms:created>
  <dcterms:modified xsi:type="dcterms:W3CDTF">2025-09-10T06:38:59Z</dcterms:modified>
</cp:coreProperties>
</file>