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50" r:id="rId2"/>
  </p:sldMasterIdLst>
  <p:notesMasterIdLst>
    <p:notesMasterId r:id="rId252"/>
  </p:notesMasterIdLst>
  <p:handoutMasterIdLst>
    <p:handoutMasterId r:id="rId253"/>
  </p:handoutMasterIdLst>
  <p:sldIdLst>
    <p:sldId id="256" r:id="rId3"/>
    <p:sldId id="904" r:id="rId4"/>
    <p:sldId id="907" r:id="rId5"/>
    <p:sldId id="587" r:id="rId6"/>
    <p:sldId id="588" r:id="rId7"/>
    <p:sldId id="632" r:id="rId8"/>
    <p:sldId id="594" r:id="rId9"/>
    <p:sldId id="595" r:id="rId10"/>
    <p:sldId id="804" r:id="rId11"/>
    <p:sldId id="805" r:id="rId12"/>
    <p:sldId id="860" r:id="rId13"/>
    <p:sldId id="806" r:id="rId14"/>
    <p:sldId id="859" r:id="rId15"/>
    <p:sldId id="864" r:id="rId16"/>
    <p:sldId id="910" r:id="rId17"/>
    <p:sldId id="865" r:id="rId18"/>
    <p:sldId id="597" r:id="rId19"/>
    <p:sldId id="596" r:id="rId20"/>
    <p:sldId id="598" r:id="rId21"/>
    <p:sldId id="599" r:id="rId22"/>
    <p:sldId id="600" r:id="rId23"/>
    <p:sldId id="612" r:id="rId24"/>
    <p:sldId id="796" r:id="rId25"/>
    <p:sldId id="640" r:id="rId26"/>
    <p:sldId id="808" r:id="rId27"/>
    <p:sldId id="601" r:id="rId28"/>
    <p:sldId id="693" r:id="rId29"/>
    <p:sldId id="788" r:id="rId30"/>
    <p:sldId id="602" r:id="rId31"/>
    <p:sldId id="608" r:id="rId32"/>
    <p:sldId id="656" r:id="rId33"/>
    <p:sldId id="657" r:id="rId34"/>
    <p:sldId id="658" r:id="rId35"/>
    <p:sldId id="659" r:id="rId36"/>
    <p:sldId id="626" r:id="rId37"/>
    <p:sldId id="610" r:id="rId38"/>
    <p:sldId id="609" r:id="rId39"/>
    <p:sldId id="915" r:id="rId40"/>
    <p:sldId id="611" r:id="rId41"/>
    <p:sldId id="604" r:id="rId42"/>
    <p:sldId id="660" r:id="rId43"/>
    <p:sldId id="661" r:id="rId44"/>
    <p:sldId id="819" r:id="rId45"/>
    <p:sldId id="818" r:id="rId46"/>
    <p:sldId id="662" r:id="rId47"/>
    <p:sldId id="625" r:id="rId48"/>
    <p:sldId id="663" r:id="rId49"/>
    <p:sldId id="665" r:id="rId50"/>
    <p:sldId id="666" r:id="rId51"/>
    <p:sldId id="668" r:id="rId52"/>
    <p:sldId id="880" r:id="rId53"/>
    <p:sldId id="669" r:id="rId54"/>
    <p:sldId id="717" r:id="rId55"/>
    <p:sldId id="673" r:id="rId56"/>
    <p:sldId id="691" r:id="rId57"/>
    <p:sldId id="674" r:id="rId58"/>
    <p:sldId id="680" r:id="rId59"/>
    <p:sldId id="682" r:id="rId60"/>
    <p:sldId id="683" r:id="rId61"/>
    <p:sldId id="913" r:id="rId62"/>
    <p:sldId id="912" r:id="rId63"/>
    <p:sldId id="798" r:id="rId64"/>
    <p:sldId id="911" r:id="rId65"/>
    <p:sldId id="684" r:id="rId66"/>
    <p:sldId id="685" r:id="rId67"/>
    <p:sldId id="686" r:id="rId68"/>
    <p:sldId id="687" r:id="rId69"/>
    <p:sldId id="688" r:id="rId70"/>
    <p:sldId id="690" r:id="rId71"/>
    <p:sldId id="785" r:id="rId72"/>
    <p:sldId id="786" r:id="rId73"/>
    <p:sldId id="866" r:id="rId74"/>
    <p:sldId id="914" r:id="rId75"/>
    <p:sldId id="628" r:id="rId76"/>
    <p:sldId id="671" r:id="rId77"/>
    <p:sldId id="672" r:id="rId78"/>
    <p:sldId id="670" r:id="rId79"/>
    <p:sldId id="681" r:id="rId80"/>
    <p:sldId id="790" r:id="rId81"/>
    <p:sldId id="816" r:id="rId82"/>
    <p:sldId id="817" r:id="rId83"/>
    <p:sldId id="826" r:id="rId84"/>
    <p:sldId id="841" r:id="rId85"/>
    <p:sldId id="840" r:id="rId86"/>
    <p:sldId id="629" r:id="rId87"/>
    <p:sldId id="842" r:id="rId88"/>
    <p:sldId id="845" r:id="rId89"/>
    <p:sldId id="843" r:id="rId90"/>
    <p:sldId id="844" r:id="rId91"/>
    <p:sldId id="846" r:id="rId92"/>
    <p:sldId id="639" r:id="rId93"/>
    <p:sldId id="631" r:id="rId94"/>
    <p:sldId id="630" r:id="rId95"/>
    <p:sldId id="675" r:id="rId96"/>
    <p:sldId id="764" r:id="rId97"/>
    <p:sldId id="633" r:id="rId98"/>
    <p:sldId id="637" r:id="rId99"/>
    <p:sldId id="634" r:id="rId100"/>
    <p:sldId id="820" r:id="rId101"/>
    <p:sldId id="635" r:id="rId102"/>
    <p:sldId id="797" r:id="rId103"/>
    <p:sldId id="867" r:id="rId104"/>
    <p:sldId id="636" r:id="rId105"/>
    <p:sldId id="833" r:id="rId106"/>
    <p:sldId id="834" r:id="rId107"/>
    <p:sldId id="839" r:id="rId108"/>
    <p:sldId id="832" r:id="rId109"/>
    <p:sldId id="836" r:id="rId110"/>
    <p:sldId id="837" r:id="rId111"/>
    <p:sldId id="835" r:id="rId112"/>
    <p:sldId id="807" r:id="rId113"/>
    <p:sldId id="909" r:id="rId114"/>
    <p:sldId id="638" r:id="rId115"/>
    <p:sldId id="827" r:id="rId116"/>
    <p:sldId id="777" r:id="rId117"/>
    <p:sldId id="815" r:id="rId118"/>
    <p:sldId id="678" r:id="rId119"/>
    <p:sldId id="809" r:id="rId120"/>
    <p:sldId id="789" r:id="rId121"/>
    <p:sldId id="589" r:id="rId122"/>
    <p:sldId id="642" r:id="rId123"/>
    <p:sldId id="648" r:id="rId124"/>
    <p:sldId id="644" r:id="rId125"/>
    <p:sldId id="649" r:id="rId126"/>
    <p:sldId id="801" r:id="rId127"/>
    <p:sldId id="802" r:id="rId128"/>
    <p:sldId id="643" r:id="rId129"/>
    <p:sldId id="650" r:id="rId130"/>
    <p:sldId id="652" r:id="rId131"/>
    <p:sldId id="653" r:id="rId132"/>
    <p:sldId id="779" r:id="rId133"/>
    <p:sldId id="778" r:id="rId134"/>
    <p:sldId id="799" r:id="rId135"/>
    <p:sldId id="800" r:id="rId136"/>
    <p:sldId id="645" r:id="rId137"/>
    <p:sldId id="651" r:id="rId138"/>
    <p:sldId id="654" r:id="rId139"/>
    <p:sldId id="677" r:id="rId140"/>
    <p:sldId id="655" r:id="rId141"/>
    <p:sldId id="692" r:id="rId142"/>
    <p:sldId id="825" r:id="rId143"/>
    <p:sldId id="699" r:id="rId144"/>
    <p:sldId id="700" r:id="rId145"/>
    <p:sldId id="720" r:id="rId146"/>
    <p:sldId id="869" r:id="rId147"/>
    <p:sldId id="870" r:id="rId148"/>
    <p:sldId id="871" r:id="rId149"/>
    <p:sldId id="873" r:id="rId150"/>
    <p:sldId id="874" r:id="rId151"/>
    <p:sldId id="878" r:id="rId152"/>
    <p:sldId id="875" r:id="rId153"/>
    <p:sldId id="876" r:id="rId154"/>
    <p:sldId id="877" r:id="rId155"/>
    <p:sldId id="868" r:id="rId156"/>
    <p:sldId id="879" r:id="rId157"/>
    <p:sldId id="838" r:id="rId158"/>
    <p:sldId id="727" r:id="rId159"/>
    <p:sldId id="756" r:id="rId160"/>
    <p:sldId id="780" r:id="rId161"/>
    <p:sldId id="781" r:id="rId162"/>
    <p:sldId id="782" r:id="rId163"/>
    <p:sldId id="721" r:id="rId164"/>
    <p:sldId id="722" r:id="rId165"/>
    <p:sldId id="723" r:id="rId166"/>
    <p:sldId id="821" r:id="rId167"/>
    <p:sldId id="724" r:id="rId168"/>
    <p:sldId id="726" r:id="rId169"/>
    <p:sldId id="725" r:id="rId170"/>
    <p:sldId id="728" r:id="rId171"/>
    <p:sldId id="729" r:id="rId172"/>
    <p:sldId id="732" r:id="rId173"/>
    <p:sldId id="730" r:id="rId174"/>
    <p:sldId id="793" r:id="rId175"/>
    <p:sldId id="792" r:id="rId176"/>
    <p:sldId id="731" r:id="rId177"/>
    <p:sldId id="741" r:id="rId178"/>
    <p:sldId id="917" r:id="rId179"/>
    <p:sldId id="918" r:id="rId180"/>
    <p:sldId id="794" r:id="rId181"/>
    <p:sldId id="824" r:id="rId182"/>
    <p:sldId id="861" r:id="rId183"/>
    <p:sldId id="742" r:id="rId184"/>
    <p:sldId id="823" r:id="rId185"/>
    <p:sldId id="733" r:id="rId186"/>
    <p:sldId id="734" r:id="rId187"/>
    <p:sldId id="735" r:id="rId188"/>
    <p:sldId id="736" r:id="rId189"/>
    <p:sldId id="737" r:id="rId190"/>
    <p:sldId id="853" r:id="rId191"/>
    <p:sldId id="830" r:id="rId192"/>
    <p:sldId id="829" r:id="rId193"/>
    <p:sldId id="905" r:id="rId194"/>
    <p:sldId id="831" r:id="rId195"/>
    <p:sldId id="906" r:id="rId196"/>
    <p:sldId id="858" r:id="rId197"/>
    <p:sldId id="828" r:id="rId198"/>
    <p:sldId id="847" r:id="rId199"/>
    <p:sldId id="752" r:id="rId200"/>
    <p:sldId id="753" r:id="rId201"/>
    <p:sldId id="855" r:id="rId202"/>
    <p:sldId id="848" r:id="rId203"/>
    <p:sldId id="849" r:id="rId204"/>
    <p:sldId id="850" r:id="rId205"/>
    <p:sldId id="852" r:id="rId206"/>
    <p:sldId id="851" r:id="rId207"/>
    <p:sldId id="916" r:id="rId208"/>
    <p:sldId id="856" r:id="rId209"/>
    <p:sldId id="857" r:id="rId210"/>
    <p:sldId id="740" r:id="rId211"/>
    <p:sldId id="743" r:id="rId212"/>
    <p:sldId id="754" r:id="rId213"/>
    <p:sldId id="776" r:id="rId214"/>
    <p:sldId id="863" r:id="rId215"/>
    <p:sldId id="814" r:id="rId216"/>
    <p:sldId id="854" r:id="rId217"/>
    <p:sldId id="908" r:id="rId218"/>
    <p:sldId id="862" r:id="rId219"/>
    <p:sldId id="812" r:id="rId220"/>
    <p:sldId id="787" r:id="rId221"/>
    <p:sldId id="813" r:id="rId222"/>
    <p:sldId id="718" r:id="rId223"/>
    <p:sldId id="719" r:id="rId224"/>
    <p:sldId id="702" r:id="rId225"/>
    <p:sldId id="703" r:id="rId226"/>
    <p:sldId id="704" r:id="rId227"/>
    <p:sldId id="705" r:id="rId228"/>
    <p:sldId id="706" r:id="rId229"/>
    <p:sldId id="701" r:id="rId230"/>
    <p:sldId id="707" r:id="rId231"/>
    <p:sldId id="708" r:id="rId232"/>
    <p:sldId id="709" r:id="rId233"/>
    <p:sldId id="710" r:id="rId234"/>
    <p:sldId id="716" r:id="rId235"/>
    <p:sldId id="713" r:id="rId236"/>
    <p:sldId id="711" r:id="rId237"/>
    <p:sldId id="712" r:id="rId238"/>
    <p:sldId id="783" r:id="rId239"/>
    <p:sldId id="784" r:id="rId240"/>
    <p:sldId id="714" r:id="rId241"/>
    <p:sldId id="757" r:id="rId242"/>
    <p:sldId id="758" r:id="rId243"/>
    <p:sldId id="759" r:id="rId244"/>
    <p:sldId id="761" r:id="rId245"/>
    <p:sldId id="763" r:id="rId246"/>
    <p:sldId id="762" r:id="rId247"/>
    <p:sldId id="715" r:id="rId248"/>
    <p:sldId id="760" r:id="rId249"/>
    <p:sldId id="822" r:id="rId250"/>
    <p:sldId id="347" r:id="rId251"/>
  </p:sldIdLst>
  <p:sldSz cx="9144000" cy="6858000" type="screen4x3"/>
  <p:notesSz cx="6718300" cy="9855200"/>
  <p:defaultTextStyle>
    <a:defPPr>
      <a:defRPr lang="fr-FR"/>
    </a:defPPr>
    <a:lvl1pPr algn="l" rtl="0" eaLnBrk="0" fontAlgn="base" hangingPunct="0">
      <a:spcBef>
        <a:spcPct val="0"/>
      </a:spcBef>
      <a:spcAft>
        <a:spcPct val="0"/>
      </a:spcAft>
      <a:defRPr sz="900" kern="1200">
        <a:solidFill>
          <a:schemeClr val="bg2"/>
        </a:solidFill>
        <a:latin typeface="Helvetica" panose="020B0604020202020204" pitchFamily="34" charset="0"/>
        <a:ea typeface="+mn-ea"/>
        <a:cs typeface="+mn-cs"/>
      </a:defRPr>
    </a:lvl1pPr>
    <a:lvl2pPr marL="457200" algn="l" rtl="0" eaLnBrk="0" fontAlgn="base" hangingPunct="0">
      <a:spcBef>
        <a:spcPct val="0"/>
      </a:spcBef>
      <a:spcAft>
        <a:spcPct val="0"/>
      </a:spcAft>
      <a:defRPr sz="900" kern="1200">
        <a:solidFill>
          <a:schemeClr val="bg2"/>
        </a:solidFill>
        <a:latin typeface="Helvetica" panose="020B0604020202020204" pitchFamily="34" charset="0"/>
        <a:ea typeface="+mn-ea"/>
        <a:cs typeface="+mn-cs"/>
      </a:defRPr>
    </a:lvl2pPr>
    <a:lvl3pPr marL="914400" algn="l" rtl="0" eaLnBrk="0" fontAlgn="base" hangingPunct="0">
      <a:spcBef>
        <a:spcPct val="0"/>
      </a:spcBef>
      <a:spcAft>
        <a:spcPct val="0"/>
      </a:spcAft>
      <a:defRPr sz="900" kern="1200">
        <a:solidFill>
          <a:schemeClr val="bg2"/>
        </a:solidFill>
        <a:latin typeface="Helvetica" panose="020B0604020202020204" pitchFamily="34" charset="0"/>
        <a:ea typeface="+mn-ea"/>
        <a:cs typeface="+mn-cs"/>
      </a:defRPr>
    </a:lvl3pPr>
    <a:lvl4pPr marL="1371600" algn="l" rtl="0" eaLnBrk="0" fontAlgn="base" hangingPunct="0">
      <a:spcBef>
        <a:spcPct val="0"/>
      </a:spcBef>
      <a:spcAft>
        <a:spcPct val="0"/>
      </a:spcAft>
      <a:defRPr sz="900" kern="1200">
        <a:solidFill>
          <a:schemeClr val="bg2"/>
        </a:solidFill>
        <a:latin typeface="Helvetica" panose="020B0604020202020204" pitchFamily="34" charset="0"/>
        <a:ea typeface="+mn-ea"/>
        <a:cs typeface="+mn-cs"/>
      </a:defRPr>
    </a:lvl4pPr>
    <a:lvl5pPr marL="1828800" algn="l" rtl="0" eaLnBrk="0" fontAlgn="base" hangingPunct="0">
      <a:spcBef>
        <a:spcPct val="0"/>
      </a:spcBef>
      <a:spcAft>
        <a:spcPct val="0"/>
      </a:spcAft>
      <a:defRPr sz="900" kern="1200">
        <a:solidFill>
          <a:schemeClr val="bg2"/>
        </a:solidFill>
        <a:latin typeface="Helvetica" panose="020B0604020202020204" pitchFamily="34" charset="0"/>
        <a:ea typeface="+mn-ea"/>
        <a:cs typeface="+mn-cs"/>
      </a:defRPr>
    </a:lvl5pPr>
    <a:lvl6pPr marL="2286000" algn="l" defTabSz="914400" rtl="0" eaLnBrk="1" latinLnBrk="0" hangingPunct="1">
      <a:defRPr sz="900" kern="1200">
        <a:solidFill>
          <a:schemeClr val="bg2"/>
        </a:solidFill>
        <a:latin typeface="Helvetica" panose="020B0604020202020204" pitchFamily="34" charset="0"/>
        <a:ea typeface="+mn-ea"/>
        <a:cs typeface="+mn-cs"/>
      </a:defRPr>
    </a:lvl6pPr>
    <a:lvl7pPr marL="2743200" algn="l" defTabSz="914400" rtl="0" eaLnBrk="1" latinLnBrk="0" hangingPunct="1">
      <a:defRPr sz="900" kern="1200">
        <a:solidFill>
          <a:schemeClr val="bg2"/>
        </a:solidFill>
        <a:latin typeface="Helvetica" panose="020B0604020202020204" pitchFamily="34" charset="0"/>
        <a:ea typeface="+mn-ea"/>
        <a:cs typeface="+mn-cs"/>
      </a:defRPr>
    </a:lvl7pPr>
    <a:lvl8pPr marL="3200400" algn="l" defTabSz="914400" rtl="0" eaLnBrk="1" latinLnBrk="0" hangingPunct="1">
      <a:defRPr sz="900" kern="1200">
        <a:solidFill>
          <a:schemeClr val="bg2"/>
        </a:solidFill>
        <a:latin typeface="Helvetica" panose="020B0604020202020204" pitchFamily="34" charset="0"/>
        <a:ea typeface="+mn-ea"/>
        <a:cs typeface="+mn-cs"/>
      </a:defRPr>
    </a:lvl8pPr>
    <a:lvl9pPr marL="3657600" algn="l" defTabSz="914400" rtl="0" eaLnBrk="1" latinLnBrk="0" hangingPunct="1">
      <a:defRPr sz="900" kern="1200">
        <a:solidFill>
          <a:schemeClr val="bg2"/>
        </a:solidFill>
        <a:latin typeface="Helvetica"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4">
          <p15:clr>
            <a:srgbClr val="A4A3A4"/>
          </p15:clr>
        </p15:guide>
        <p15:guide id="2" pos="211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A5A76"/>
    <a:srgbClr val="C8D100"/>
    <a:srgbClr val="FF6600"/>
    <a:srgbClr val="000000"/>
    <a:srgbClr val="F8F8F8"/>
    <a:srgbClr val="357A7F"/>
    <a:srgbClr val="5F5F5F"/>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40" autoAdjust="0"/>
    <p:restoredTop sz="91509" autoAdjust="0"/>
  </p:normalViewPr>
  <p:slideViewPr>
    <p:cSldViewPr>
      <p:cViewPr varScale="1">
        <p:scale>
          <a:sx n="122" d="100"/>
          <a:sy n="122" d="100"/>
        </p:scale>
        <p:origin x="1062" y="33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1044"/>
    </p:cViewPr>
  </p:sorterViewPr>
  <p:notesViewPr>
    <p:cSldViewPr>
      <p:cViewPr varScale="1">
        <p:scale>
          <a:sx n="94" d="100"/>
          <a:sy n="94" d="100"/>
        </p:scale>
        <p:origin x="-2820" y="-120"/>
      </p:cViewPr>
      <p:guideLst>
        <p:guide orient="horz" pos="3104"/>
        <p:guide pos="2116"/>
      </p:guideLst>
    </p:cSldViewPr>
  </p:notesViewPr>
  <p:gridSpacing cx="36004" cy="36004"/>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notesMaster" Target="notesMasters/notesMaster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handoutMaster" Target="handoutMasters/handoutMaster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presProps" Target="presProps.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viewProps" Target="viewProps.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theme" Target="theme/theme1.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BE75CA18-E539-0F82-AB43-286B2287751F}"/>
              </a:ext>
            </a:extLst>
          </p:cNvPr>
          <p:cNvSpPr>
            <a:spLocks noGrp="1" noChangeArrowheads="1"/>
          </p:cNvSpPr>
          <p:nvPr>
            <p:ph type="hdr" sz="quarter"/>
          </p:nvPr>
        </p:nvSpPr>
        <p:spPr bwMode="auto">
          <a:xfrm>
            <a:off x="0" y="0"/>
            <a:ext cx="291147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latin typeface="Times" pitchFamily="18" charset="0"/>
              </a:defRPr>
            </a:lvl1pPr>
          </a:lstStyle>
          <a:p>
            <a:pPr>
              <a:defRPr/>
            </a:pPr>
            <a:endParaRPr lang="fr-FR"/>
          </a:p>
        </p:txBody>
      </p:sp>
      <p:sp>
        <p:nvSpPr>
          <p:cNvPr id="10243" name="Rectangle 3">
            <a:extLst>
              <a:ext uri="{FF2B5EF4-FFF2-40B4-BE49-F238E27FC236}">
                <a16:creationId xmlns:a16="http://schemas.microsoft.com/office/drawing/2014/main" id="{3EA1F552-AE09-C54E-B7BF-7AB155BAC4C9}"/>
              </a:ext>
            </a:extLst>
          </p:cNvPr>
          <p:cNvSpPr>
            <a:spLocks noGrp="1" noChangeArrowheads="1"/>
          </p:cNvSpPr>
          <p:nvPr>
            <p:ph type="dt" sz="quarter" idx="1"/>
          </p:nvPr>
        </p:nvSpPr>
        <p:spPr bwMode="auto">
          <a:xfrm>
            <a:off x="3806825" y="0"/>
            <a:ext cx="291147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pitchFamily="18" charset="0"/>
              </a:defRPr>
            </a:lvl1pPr>
          </a:lstStyle>
          <a:p>
            <a:pPr>
              <a:defRPr/>
            </a:pPr>
            <a:fld id="{C537354A-5D0C-4718-B00D-CED7B6160C60}" type="datetime1">
              <a:rPr lang="fr-FR"/>
              <a:pPr>
                <a:defRPr/>
              </a:pPr>
              <a:t>04/11/2025</a:t>
            </a:fld>
            <a:endParaRPr lang="fr-FR"/>
          </a:p>
        </p:txBody>
      </p:sp>
      <p:sp>
        <p:nvSpPr>
          <p:cNvPr id="10244" name="Rectangle 4">
            <a:extLst>
              <a:ext uri="{FF2B5EF4-FFF2-40B4-BE49-F238E27FC236}">
                <a16:creationId xmlns:a16="http://schemas.microsoft.com/office/drawing/2014/main" id="{7B7A0112-5BD5-5FFF-8EFF-ABCFF87F7ECA}"/>
              </a:ext>
            </a:extLst>
          </p:cNvPr>
          <p:cNvSpPr>
            <a:spLocks noGrp="1" noChangeArrowheads="1"/>
          </p:cNvSpPr>
          <p:nvPr>
            <p:ph type="ftr" sz="quarter" idx="2"/>
          </p:nvPr>
        </p:nvSpPr>
        <p:spPr bwMode="auto">
          <a:xfrm>
            <a:off x="0" y="9363075"/>
            <a:ext cx="291147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Times" pitchFamily="18" charset="0"/>
              </a:defRPr>
            </a:lvl1pPr>
          </a:lstStyle>
          <a:p>
            <a:pPr>
              <a:defRPr/>
            </a:pPr>
            <a:r>
              <a:rPr lang="fr-FR"/>
              <a:t>Nom de la conférence XXX</a:t>
            </a:r>
          </a:p>
        </p:txBody>
      </p:sp>
      <p:sp>
        <p:nvSpPr>
          <p:cNvPr id="10245" name="Rectangle 5">
            <a:extLst>
              <a:ext uri="{FF2B5EF4-FFF2-40B4-BE49-F238E27FC236}">
                <a16:creationId xmlns:a16="http://schemas.microsoft.com/office/drawing/2014/main" id="{2AEDDC93-9C23-DF3A-C098-003C44F775D6}"/>
              </a:ext>
            </a:extLst>
          </p:cNvPr>
          <p:cNvSpPr>
            <a:spLocks noGrp="1" noChangeArrowheads="1"/>
          </p:cNvSpPr>
          <p:nvPr>
            <p:ph type="sldNum" sz="quarter" idx="3"/>
          </p:nvPr>
        </p:nvSpPr>
        <p:spPr bwMode="auto">
          <a:xfrm>
            <a:off x="3806825" y="9363075"/>
            <a:ext cx="291147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panose="02020603050405020304" pitchFamily="18" charset="0"/>
              </a:defRPr>
            </a:lvl1pPr>
          </a:lstStyle>
          <a:p>
            <a:pPr>
              <a:defRPr/>
            </a:pPr>
            <a:fld id="{FAC84374-8058-475E-AD4C-509443804653}" type="slidenum">
              <a:rPr lang="fr-FR" altLang="fr-FR"/>
              <a:pPr>
                <a:defRPr/>
              </a:pPr>
              <a:t>‹#›</a:t>
            </a:fld>
            <a:endParaRPr lang="fr-FR" altLang="fr-F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CC190D9-124F-D116-38B7-EF0A3311D94B}"/>
              </a:ext>
            </a:extLst>
          </p:cNvPr>
          <p:cNvSpPr>
            <a:spLocks noGrp="1" noChangeArrowheads="1"/>
          </p:cNvSpPr>
          <p:nvPr>
            <p:ph type="hdr" sz="quarter"/>
          </p:nvPr>
        </p:nvSpPr>
        <p:spPr bwMode="auto">
          <a:xfrm>
            <a:off x="0" y="0"/>
            <a:ext cx="291147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latin typeface="Times" pitchFamily="18" charset="0"/>
              </a:defRPr>
            </a:lvl1pPr>
          </a:lstStyle>
          <a:p>
            <a:pPr>
              <a:defRPr/>
            </a:pPr>
            <a:endParaRPr lang="fr-FR"/>
          </a:p>
        </p:txBody>
      </p:sp>
      <p:sp>
        <p:nvSpPr>
          <p:cNvPr id="3075" name="Rectangle 3">
            <a:extLst>
              <a:ext uri="{FF2B5EF4-FFF2-40B4-BE49-F238E27FC236}">
                <a16:creationId xmlns:a16="http://schemas.microsoft.com/office/drawing/2014/main" id="{8C3D7EEE-ED74-1FA4-B138-DBDC1C373EBA}"/>
              </a:ext>
            </a:extLst>
          </p:cNvPr>
          <p:cNvSpPr>
            <a:spLocks noGrp="1" noChangeArrowheads="1"/>
          </p:cNvSpPr>
          <p:nvPr>
            <p:ph type="dt" idx="1"/>
          </p:nvPr>
        </p:nvSpPr>
        <p:spPr bwMode="auto">
          <a:xfrm>
            <a:off x="3806825" y="0"/>
            <a:ext cx="2911475"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pitchFamily="18" charset="0"/>
              </a:defRPr>
            </a:lvl1pPr>
          </a:lstStyle>
          <a:p>
            <a:pPr>
              <a:defRPr/>
            </a:pPr>
            <a:fld id="{3E6B714C-7CAA-4DCB-A449-E61F1555484F}" type="datetime1">
              <a:rPr lang="fr-FR"/>
              <a:pPr>
                <a:defRPr/>
              </a:pPr>
              <a:t>04/11/2025</a:t>
            </a:fld>
            <a:endParaRPr lang="fr-FR"/>
          </a:p>
        </p:txBody>
      </p:sp>
      <p:sp>
        <p:nvSpPr>
          <p:cNvPr id="4100" name="Rectangle 4">
            <a:extLst>
              <a:ext uri="{FF2B5EF4-FFF2-40B4-BE49-F238E27FC236}">
                <a16:creationId xmlns:a16="http://schemas.microsoft.com/office/drawing/2014/main" id="{459741AB-E3DC-D566-03B5-FCA50E4A2547}"/>
              </a:ext>
            </a:extLst>
          </p:cNvPr>
          <p:cNvSpPr>
            <a:spLocks noGrp="1" noRot="1" noChangeAspect="1" noChangeArrowheads="1" noTextEdit="1"/>
          </p:cNvSpPr>
          <p:nvPr>
            <p:ph type="sldImg" idx="2"/>
          </p:nvPr>
        </p:nvSpPr>
        <p:spPr bwMode="auto">
          <a:xfrm>
            <a:off x="895350" y="739775"/>
            <a:ext cx="4927600"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26B9ADBA-5DC3-E904-4B5B-F3E895DD512C}"/>
              </a:ext>
            </a:extLst>
          </p:cNvPr>
          <p:cNvSpPr>
            <a:spLocks noGrp="1" noChangeArrowheads="1"/>
          </p:cNvSpPr>
          <p:nvPr>
            <p:ph type="body" sz="quarter" idx="3"/>
          </p:nvPr>
        </p:nvSpPr>
        <p:spPr bwMode="auto">
          <a:xfrm>
            <a:off x="895350" y="4681538"/>
            <a:ext cx="4927600" cy="44338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3078" name="Rectangle 6">
            <a:extLst>
              <a:ext uri="{FF2B5EF4-FFF2-40B4-BE49-F238E27FC236}">
                <a16:creationId xmlns:a16="http://schemas.microsoft.com/office/drawing/2014/main" id="{E9EF453B-982A-4B8B-5262-CC699A068C8A}"/>
              </a:ext>
            </a:extLst>
          </p:cNvPr>
          <p:cNvSpPr>
            <a:spLocks noGrp="1" noChangeArrowheads="1"/>
          </p:cNvSpPr>
          <p:nvPr>
            <p:ph type="ftr" sz="quarter" idx="4"/>
          </p:nvPr>
        </p:nvSpPr>
        <p:spPr bwMode="auto">
          <a:xfrm>
            <a:off x="0" y="9363075"/>
            <a:ext cx="291147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Times" pitchFamily="18" charset="0"/>
              </a:defRPr>
            </a:lvl1pPr>
          </a:lstStyle>
          <a:p>
            <a:pPr>
              <a:defRPr/>
            </a:pPr>
            <a:r>
              <a:rPr lang="fr-FR"/>
              <a:t>Nom de la conférence XXX</a:t>
            </a:r>
          </a:p>
        </p:txBody>
      </p:sp>
      <p:sp>
        <p:nvSpPr>
          <p:cNvPr id="3079" name="Rectangle 7">
            <a:extLst>
              <a:ext uri="{FF2B5EF4-FFF2-40B4-BE49-F238E27FC236}">
                <a16:creationId xmlns:a16="http://schemas.microsoft.com/office/drawing/2014/main" id="{5678FE31-C95E-7D9E-1441-40FC9D3D03EF}"/>
              </a:ext>
            </a:extLst>
          </p:cNvPr>
          <p:cNvSpPr>
            <a:spLocks noGrp="1" noChangeArrowheads="1"/>
          </p:cNvSpPr>
          <p:nvPr>
            <p:ph type="sldNum" sz="quarter" idx="5"/>
          </p:nvPr>
        </p:nvSpPr>
        <p:spPr bwMode="auto">
          <a:xfrm>
            <a:off x="3806825" y="9363075"/>
            <a:ext cx="2911475"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panose="02020603050405020304" pitchFamily="18" charset="0"/>
              </a:defRPr>
            </a:lvl1pPr>
          </a:lstStyle>
          <a:p>
            <a:pPr>
              <a:defRPr/>
            </a:pPr>
            <a:fld id="{51779FF5-3054-419A-A0E0-32DE73C10B49}" type="slidenum">
              <a:rPr lang="fr-FR" altLang="fr-FR"/>
              <a:pPr>
                <a:defRPr/>
              </a:pPr>
              <a:t>‹#›</a:t>
            </a:fld>
            <a:endParaRPr lang="fr-FR" altLang="fr-FR"/>
          </a:p>
        </p:txBody>
      </p:sp>
    </p:spTree>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a:extLst>
              <a:ext uri="{FF2B5EF4-FFF2-40B4-BE49-F238E27FC236}">
                <a16:creationId xmlns:a16="http://schemas.microsoft.com/office/drawing/2014/main" id="{0E785AA9-C1D1-CBC4-FF11-96ED3B324A6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76AD0BDE-815A-473B-BF3C-09BEFAAD15B2}" type="datetime1">
              <a:rPr lang="fr-FR" altLang="fr-FR" sz="1200" smtClean="0">
                <a:solidFill>
                  <a:schemeClr val="tx1"/>
                </a:solidFill>
                <a:latin typeface="Times" panose="02020603050405020304" pitchFamily="18" charset="0"/>
              </a:rPr>
              <a:pPr/>
              <a:t>04/11/2025</a:t>
            </a:fld>
            <a:endParaRPr lang="fr-FR" altLang="fr-FR" sz="1200">
              <a:solidFill>
                <a:schemeClr val="tx1"/>
              </a:solidFill>
              <a:latin typeface="Times" panose="02020603050405020304" pitchFamily="18" charset="0"/>
            </a:endParaRPr>
          </a:p>
        </p:txBody>
      </p:sp>
      <p:sp>
        <p:nvSpPr>
          <p:cNvPr id="7171" name="Rectangle 6">
            <a:extLst>
              <a:ext uri="{FF2B5EF4-FFF2-40B4-BE49-F238E27FC236}">
                <a16:creationId xmlns:a16="http://schemas.microsoft.com/office/drawing/2014/main" id="{AA5B4FE5-EB71-1491-11CD-E08618A6E38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7172" name="Rectangle 7">
            <a:extLst>
              <a:ext uri="{FF2B5EF4-FFF2-40B4-BE49-F238E27FC236}">
                <a16:creationId xmlns:a16="http://schemas.microsoft.com/office/drawing/2014/main" id="{4FD581EF-69D7-0E4E-2F69-C380F65508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5E57A893-BC22-4284-9BF7-500D54529FEA}" type="slidenum">
              <a:rPr lang="fr-FR" altLang="fr-FR" sz="1200" smtClean="0">
                <a:solidFill>
                  <a:schemeClr val="tx1"/>
                </a:solidFill>
                <a:latin typeface="Times" panose="02020603050405020304" pitchFamily="18" charset="0"/>
              </a:rPr>
              <a:pPr/>
              <a:t>1</a:t>
            </a:fld>
            <a:endParaRPr lang="fr-FR" altLang="fr-FR" sz="1200">
              <a:solidFill>
                <a:schemeClr val="tx1"/>
              </a:solidFill>
              <a:latin typeface="Times" panose="02020603050405020304" pitchFamily="18" charset="0"/>
            </a:endParaRPr>
          </a:p>
        </p:txBody>
      </p:sp>
      <p:sp>
        <p:nvSpPr>
          <p:cNvPr id="7173" name="Rectangle 2">
            <a:extLst>
              <a:ext uri="{FF2B5EF4-FFF2-40B4-BE49-F238E27FC236}">
                <a16:creationId xmlns:a16="http://schemas.microsoft.com/office/drawing/2014/main" id="{8E81C41B-071C-E36C-ED72-4D9F4D9A37F5}"/>
              </a:ext>
            </a:extLst>
          </p:cNvPr>
          <p:cNvSpPr>
            <a:spLocks noGrp="1" noRot="1" noChangeAspect="1" noChangeArrowheads="1" noTextEdit="1"/>
          </p:cNvSpPr>
          <p:nvPr>
            <p:ph type="sldImg"/>
          </p:nvPr>
        </p:nvSpPr>
        <p:spPr>
          <a:ln/>
        </p:spPr>
      </p:sp>
      <p:sp>
        <p:nvSpPr>
          <p:cNvPr id="7174" name="Rectangle 3">
            <a:extLst>
              <a:ext uri="{FF2B5EF4-FFF2-40B4-BE49-F238E27FC236}">
                <a16:creationId xmlns:a16="http://schemas.microsoft.com/office/drawing/2014/main" id="{D3D6F034-25F7-66EF-F076-846CF7026F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3">
            <a:extLst>
              <a:ext uri="{FF2B5EF4-FFF2-40B4-BE49-F238E27FC236}">
                <a16:creationId xmlns:a16="http://schemas.microsoft.com/office/drawing/2014/main" id="{A7EA9617-EE43-0BED-CEA8-06AE0054B68E}"/>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66FF7404-439F-40B2-A4EB-C5FE5FF41EE0}" type="datetime1">
              <a:rPr lang="fr-FR" altLang="fr-FR" sz="1200">
                <a:solidFill>
                  <a:schemeClr val="tx1"/>
                </a:solidFill>
                <a:latin typeface="Times" panose="02020603050405020304" pitchFamily="18" charset="0"/>
              </a:rPr>
              <a:pPr/>
              <a:t>04/11/2025</a:t>
            </a:fld>
            <a:endParaRPr lang="fr-FR" altLang="fr-FR" sz="1200">
              <a:solidFill>
                <a:schemeClr val="tx1"/>
              </a:solidFill>
              <a:latin typeface="Times" panose="02020603050405020304" pitchFamily="18" charset="0"/>
            </a:endParaRPr>
          </a:p>
        </p:txBody>
      </p:sp>
      <p:sp>
        <p:nvSpPr>
          <p:cNvPr id="133123" name="Rectangle 6">
            <a:extLst>
              <a:ext uri="{FF2B5EF4-FFF2-40B4-BE49-F238E27FC236}">
                <a16:creationId xmlns:a16="http://schemas.microsoft.com/office/drawing/2014/main" id="{2F9D54CC-9A19-20CF-1F36-B625B4C73FDB}"/>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33124" name="Rectangle 7">
            <a:extLst>
              <a:ext uri="{FF2B5EF4-FFF2-40B4-BE49-F238E27FC236}">
                <a16:creationId xmlns:a16="http://schemas.microsoft.com/office/drawing/2014/main" id="{A7665A54-E9FA-382F-67A2-8CF2F12ADD22}"/>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06EA1E1F-5C16-43DA-B984-ECFA389437D7}" type="slidenum">
              <a:rPr lang="fr-FR" altLang="fr-FR" sz="1200">
                <a:solidFill>
                  <a:schemeClr val="tx1"/>
                </a:solidFill>
                <a:latin typeface="Times" panose="02020603050405020304" pitchFamily="18" charset="0"/>
              </a:rPr>
              <a:pPr/>
              <a:t>127</a:t>
            </a:fld>
            <a:endParaRPr lang="fr-FR" altLang="fr-FR" sz="1200">
              <a:solidFill>
                <a:schemeClr val="tx1"/>
              </a:solidFill>
              <a:latin typeface="Times" panose="02020603050405020304" pitchFamily="18" charset="0"/>
            </a:endParaRPr>
          </a:p>
        </p:txBody>
      </p:sp>
      <p:sp>
        <p:nvSpPr>
          <p:cNvPr id="133125" name="Rectangle 2">
            <a:extLst>
              <a:ext uri="{FF2B5EF4-FFF2-40B4-BE49-F238E27FC236}">
                <a16:creationId xmlns:a16="http://schemas.microsoft.com/office/drawing/2014/main" id="{1CFF6D93-A4AD-DDB2-06EE-6E1B59B4EFEF}"/>
              </a:ext>
            </a:extLst>
          </p:cNvPr>
          <p:cNvSpPr>
            <a:spLocks noGrp="1" noRot="1" noChangeAspect="1" noChangeArrowheads="1" noTextEdit="1"/>
          </p:cNvSpPr>
          <p:nvPr>
            <p:ph type="sldImg"/>
          </p:nvPr>
        </p:nvSpPr>
        <p:spPr>
          <a:ln/>
        </p:spPr>
      </p:sp>
      <p:sp>
        <p:nvSpPr>
          <p:cNvPr id="133126" name="Rectangle 3">
            <a:extLst>
              <a:ext uri="{FF2B5EF4-FFF2-40B4-BE49-F238E27FC236}">
                <a16:creationId xmlns:a16="http://schemas.microsoft.com/office/drawing/2014/main" id="{6AD4D826-3C1D-49BA-4DB2-57148EEA57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a:extLst>
              <a:ext uri="{FF2B5EF4-FFF2-40B4-BE49-F238E27FC236}">
                <a16:creationId xmlns:a16="http://schemas.microsoft.com/office/drawing/2014/main" id="{F3265CBD-089B-7A56-46F3-63A33AF43E3D}"/>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1CE86D5D-75BB-4205-AB88-CC21BC621F82}" type="datetime1">
              <a:rPr lang="fr-FR" altLang="fr-FR" sz="1200">
                <a:solidFill>
                  <a:schemeClr val="tx1"/>
                </a:solidFill>
                <a:latin typeface="Times" panose="02020603050405020304" pitchFamily="18" charset="0"/>
              </a:rPr>
              <a:pPr/>
              <a:t>04/11/2025</a:t>
            </a:fld>
            <a:endParaRPr lang="fr-FR" altLang="fr-FR" sz="1200">
              <a:solidFill>
                <a:schemeClr val="tx1"/>
              </a:solidFill>
              <a:latin typeface="Times" panose="02020603050405020304" pitchFamily="18" charset="0"/>
            </a:endParaRPr>
          </a:p>
        </p:txBody>
      </p:sp>
      <p:sp>
        <p:nvSpPr>
          <p:cNvPr id="135171" name="Rectangle 6">
            <a:extLst>
              <a:ext uri="{FF2B5EF4-FFF2-40B4-BE49-F238E27FC236}">
                <a16:creationId xmlns:a16="http://schemas.microsoft.com/office/drawing/2014/main" id="{D235524D-4438-B147-92DA-875A1F254063}"/>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35172" name="Rectangle 7">
            <a:extLst>
              <a:ext uri="{FF2B5EF4-FFF2-40B4-BE49-F238E27FC236}">
                <a16:creationId xmlns:a16="http://schemas.microsoft.com/office/drawing/2014/main" id="{66119BEC-D837-30CC-3DE0-DDF479E6ABD1}"/>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95FA5A49-F1BA-4174-80B1-D2AA77FA49B9}" type="slidenum">
              <a:rPr lang="fr-FR" altLang="fr-FR" sz="1200">
                <a:solidFill>
                  <a:schemeClr val="tx1"/>
                </a:solidFill>
                <a:latin typeface="Times" panose="02020603050405020304" pitchFamily="18" charset="0"/>
              </a:rPr>
              <a:pPr/>
              <a:t>128</a:t>
            </a:fld>
            <a:endParaRPr lang="fr-FR" altLang="fr-FR" sz="1200">
              <a:solidFill>
                <a:schemeClr val="tx1"/>
              </a:solidFill>
              <a:latin typeface="Times" panose="02020603050405020304" pitchFamily="18" charset="0"/>
            </a:endParaRPr>
          </a:p>
        </p:txBody>
      </p:sp>
      <p:sp>
        <p:nvSpPr>
          <p:cNvPr id="135173" name="Rectangle 2">
            <a:extLst>
              <a:ext uri="{FF2B5EF4-FFF2-40B4-BE49-F238E27FC236}">
                <a16:creationId xmlns:a16="http://schemas.microsoft.com/office/drawing/2014/main" id="{5DECE417-F8B6-460E-0BF0-E143A5832613}"/>
              </a:ext>
            </a:extLst>
          </p:cNvPr>
          <p:cNvSpPr>
            <a:spLocks noGrp="1" noRot="1" noChangeAspect="1" noChangeArrowheads="1" noTextEdit="1"/>
          </p:cNvSpPr>
          <p:nvPr>
            <p:ph type="sldImg"/>
          </p:nvPr>
        </p:nvSpPr>
        <p:spPr>
          <a:ln/>
        </p:spPr>
      </p:sp>
      <p:sp>
        <p:nvSpPr>
          <p:cNvPr id="135174" name="Rectangle 3">
            <a:extLst>
              <a:ext uri="{FF2B5EF4-FFF2-40B4-BE49-F238E27FC236}">
                <a16:creationId xmlns:a16="http://schemas.microsoft.com/office/drawing/2014/main" id="{ADB44725-BE58-7A15-F8BA-853B6B42DC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3">
            <a:extLst>
              <a:ext uri="{FF2B5EF4-FFF2-40B4-BE49-F238E27FC236}">
                <a16:creationId xmlns:a16="http://schemas.microsoft.com/office/drawing/2014/main" id="{A13122A8-0A39-C465-ACDA-EC6482B03098}"/>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7BAA12C7-AB5F-4F23-B9FC-CA457A0EFEBC}" type="datetime1">
              <a:rPr lang="fr-FR" altLang="fr-FR" sz="1200">
                <a:solidFill>
                  <a:schemeClr val="tx1"/>
                </a:solidFill>
                <a:latin typeface="Times" panose="02020603050405020304" pitchFamily="18" charset="0"/>
              </a:rPr>
              <a:pPr/>
              <a:t>04/11/2025</a:t>
            </a:fld>
            <a:endParaRPr lang="fr-FR" altLang="fr-FR" sz="1200">
              <a:solidFill>
                <a:schemeClr val="tx1"/>
              </a:solidFill>
              <a:latin typeface="Times" panose="02020603050405020304" pitchFamily="18" charset="0"/>
            </a:endParaRPr>
          </a:p>
        </p:txBody>
      </p:sp>
      <p:sp>
        <p:nvSpPr>
          <p:cNvPr id="137219" name="Rectangle 6">
            <a:extLst>
              <a:ext uri="{FF2B5EF4-FFF2-40B4-BE49-F238E27FC236}">
                <a16:creationId xmlns:a16="http://schemas.microsoft.com/office/drawing/2014/main" id="{B057A547-150A-2212-7F5B-C4EE1D420534}"/>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37220" name="Rectangle 7">
            <a:extLst>
              <a:ext uri="{FF2B5EF4-FFF2-40B4-BE49-F238E27FC236}">
                <a16:creationId xmlns:a16="http://schemas.microsoft.com/office/drawing/2014/main" id="{AB94ED9D-6C79-6F65-731C-655F241EBFDE}"/>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8865B5CA-32A6-4753-8A35-2A2412B3229E}" type="slidenum">
              <a:rPr lang="fr-FR" altLang="fr-FR" sz="1200">
                <a:solidFill>
                  <a:schemeClr val="tx1"/>
                </a:solidFill>
                <a:latin typeface="Times" panose="02020603050405020304" pitchFamily="18" charset="0"/>
              </a:rPr>
              <a:pPr/>
              <a:t>129</a:t>
            </a:fld>
            <a:endParaRPr lang="fr-FR" altLang="fr-FR" sz="1200">
              <a:solidFill>
                <a:schemeClr val="tx1"/>
              </a:solidFill>
              <a:latin typeface="Times" panose="02020603050405020304" pitchFamily="18" charset="0"/>
            </a:endParaRPr>
          </a:p>
        </p:txBody>
      </p:sp>
      <p:sp>
        <p:nvSpPr>
          <p:cNvPr id="137221" name="Rectangle 2">
            <a:extLst>
              <a:ext uri="{FF2B5EF4-FFF2-40B4-BE49-F238E27FC236}">
                <a16:creationId xmlns:a16="http://schemas.microsoft.com/office/drawing/2014/main" id="{BD9007C6-069B-757E-A38E-6FF7C7DA4E6C}"/>
              </a:ext>
            </a:extLst>
          </p:cNvPr>
          <p:cNvSpPr>
            <a:spLocks noGrp="1" noRot="1" noChangeAspect="1" noChangeArrowheads="1" noTextEdit="1"/>
          </p:cNvSpPr>
          <p:nvPr>
            <p:ph type="sldImg"/>
          </p:nvPr>
        </p:nvSpPr>
        <p:spPr>
          <a:ln/>
        </p:spPr>
      </p:sp>
      <p:sp>
        <p:nvSpPr>
          <p:cNvPr id="137222" name="Rectangle 3">
            <a:extLst>
              <a:ext uri="{FF2B5EF4-FFF2-40B4-BE49-F238E27FC236}">
                <a16:creationId xmlns:a16="http://schemas.microsoft.com/office/drawing/2014/main" id="{C0248776-692C-5E42-FA19-64CE3FE7C5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3">
            <a:extLst>
              <a:ext uri="{FF2B5EF4-FFF2-40B4-BE49-F238E27FC236}">
                <a16:creationId xmlns:a16="http://schemas.microsoft.com/office/drawing/2014/main" id="{4E18F600-BF7B-F4D9-3FB2-7C890C06CAC8}"/>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FEA14978-5DB3-4E92-8B7A-07B6B4CDC0A8}" type="datetime1">
              <a:rPr lang="fr-FR" altLang="fr-FR" sz="1200">
                <a:solidFill>
                  <a:schemeClr val="tx1"/>
                </a:solidFill>
                <a:latin typeface="Times" panose="02020603050405020304" pitchFamily="18" charset="0"/>
              </a:rPr>
              <a:pPr/>
              <a:t>04/11/2025</a:t>
            </a:fld>
            <a:endParaRPr lang="fr-FR" altLang="fr-FR" sz="1200">
              <a:solidFill>
                <a:schemeClr val="tx1"/>
              </a:solidFill>
              <a:latin typeface="Times" panose="02020603050405020304" pitchFamily="18" charset="0"/>
            </a:endParaRPr>
          </a:p>
        </p:txBody>
      </p:sp>
      <p:sp>
        <p:nvSpPr>
          <p:cNvPr id="139267" name="Rectangle 6">
            <a:extLst>
              <a:ext uri="{FF2B5EF4-FFF2-40B4-BE49-F238E27FC236}">
                <a16:creationId xmlns:a16="http://schemas.microsoft.com/office/drawing/2014/main" id="{9E4EFA8E-85CC-FCA8-A4A1-A85381DA4716}"/>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39268" name="Rectangle 7">
            <a:extLst>
              <a:ext uri="{FF2B5EF4-FFF2-40B4-BE49-F238E27FC236}">
                <a16:creationId xmlns:a16="http://schemas.microsoft.com/office/drawing/2014/main" id="{2B1D081D-283B-A9E9-57A1-E20A259920A4}"/>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78037C3D-5F07-45FC-8875-FDC1BD5C6485}" type="slidenum">
              <a:rPr lang="fr-FR" altLang="fr-FR" sz="1200">
                <a:solidFill>
                  <a:schemeClr val="tx1"/>
                </a:solidFill>
                <a:latin typeface="Times" panose="02020603050405020304" pitchFamily="18" charset="0"/>
              </a:rPr>
              <a:pPr/>
              <a:t>130</a:t>
            </a:fld>
            <a:endParaRPr lang="fr-FR" altLang="fr-FR" sz="1200">
              <a:solidFill>
                <a:schemeClr val="tx1"/>
              </a:solidFill>
              <a:latin typeface="Times" panose="02020603050405020304" pitchFamily="18" charset="0"/>
            </a:endParaRPr>
          </a:p>
        </p:txBody>
      </p:sp>
      <p:sp>
        <p:nvSpPr>
          <p:cNvPr id="139269" name="Rectangle 2">
            <a:extLst>
              <a:ext uri="{FF2B5EF4-FFF2-40B4-BE49-F238E27FC236}">
                <a16:creationId xmlns:a16="http://schemas.microsoft.com/office/drawing/2014/main" id="{2F07A8DD-F571-14BA-903B-10C701BFC327}"/>
              </a:ext>
            </a:extLst>
          </p:cNvPr>
          <p:cNvSpPr>
            <a:spLocks noGrp="1" noRot="1" noChangeAspect="1" noChangeArrowheads="1" noTextEdit="1"/>
          </p:cNvSpPr>
          <p:nvPr>
            <p:ph type="sldImg"/>
          </p:nvPr>
        </p:nvSpPr>
        <p:spPr>
          <a:ln/>
        </p:spPr>
      </p:sp>
      <p:sp>
        <p:nvSpPr>
          <p:cNvPr id="139270" name="Rectangle 3">
            <a:extLst>
              <a:ext uri="{FF2B5EF4-FFF2-40B4-BE49-F238E27FC236}">
                <a16:creationId xmlns:a16="http://schemas.microsoft.com/office/drawing/2014/main" id="{439F9049-99A5-04F7-76F8-847AAEB9A6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3">
            <a:extLst>
              <a:ext uri="{FF2B5EF4-FFF2-40B4-BE49-F238E27FC236}">
                <a16:creationId xmlns:a16="http://schemas.microsoft.com/office/drawing/2014/main" id="{364B445B-516F-877A-0396-1FFC188EFB94}"/>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B4D8673F-467A-4EC1-A39F-6C2692586901}" type="datetime1">
              <a:rPr lang="fr-FR" altLang="fr-FR" sz="1200">
                <a:solidFill>
                  <a:schemeClr val="tx1"/>
                </a:solidFill>
                <a:latin typeface="Times" panose="02020603050405020304" pitchFamily="18" charset="0"/>
              </a:rPr>
              <a:pPr/>
              <a:t>04/11/2025</a:t>
            </a:fld>
            <a:endParaRPr lang="fr-FR" altLang="fr-FR" sz="1200">
              <a:solidFill>
                <a:schemeClr val="tx1"/>
              </a:solidFill>
              <a:latin typeface="Times" panose="02020603050405020304" pitchFamily="18" charset="0"/>
            </a:endParaRPr>
          </a:p>
        </p:txBody>
      </p:sp>
      <p:sp>
        <p:nvSpPr>
          <p:cNvPr id="141315" name="Rectangle 6">
            <a:extLst>
              <a:ext uri="{FF2B5EF4-FFF2-40B4-BE49-F238E27FC236}">
                <a16:creationId xmlns:a16="http://schemas.microsoft.com/office/drawing/2014/main" id="{53109EF4-31EA-FAA6-0733-92E8F863E416}"/>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41316" name="Rectangle 7">
            <a:extLst>
              <a:ext uri="{FF2B5EF4-FFF2-40B4-BE49-F238E27FC236}">
                <a16:creationId xmlns:a16="http://schemas.microsoft.com/office/drawing/2014/main" id="{87ABE7EA-3C1E-BE73-AF34-213B5395708F}"/>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ACE248FF-17D3-404A-945C-4D367BDD2475}" type="slidenum">
              <a:rPr lang="fr-FR" altLang="fr-FR" sz="1200">
                <a:solidFill>
                  <a:schemeClr val="tx1"/>
                </a:solidFill>
                <a:latin typeface="Times" panose="02020603050405020304" pitchFamily="18" charset="0"/>
              </a:rPr>
              <a:pPr/>
              <a:t>131</a:t>
            </a:fld>
            <a:endParaRPr lang="fr-FR" altLang="fr-FR" sz="1200">
              <a:solidFill>
                <a:schemeClr val="tx1"/>
              </a:solidFill>
              <a:latin typeface="Times" panose="02020603050405020304" pitchFamily="18" charset="0"/>
            </a:endParaRPr>
          </a:p>
        </p:txBody>
      </p:sp>
      <p:sp>
        <p:nvSpPr>
          <p:cNvPr id="141317" name="Rectangle 2">
            <a:extLst>
              <a:ext uri="{FF2B5EF4-FFF2-40B4-BE49-F238E27FC236}">
                <a16:creationId xmlns:a16="http://schemas.microsoft.com/office/drawing/2014/main" id="{872A5B70-083E-14CB-A60E-3F8DA8488B7A}"/>
              </a:ext>
            </a:extLst>
          </p:cNvPr>
          <p:cNvSpPr>
            <a:spLocks noGrp="1" noRot="1" noChangeAspect="1" noChangeArrowheads="1" noTextEdit="1"/>
          </p:cNvSpPr>
          <p:nvPr>
            <p:ph type="sldImg"/>
          </p:nvPr>
        </p:nvSpPr>
        <p:spPr>
          <a:ln/>
        </p:spPr>
      </p:sp>
      <p:sp>
        <p:nvSpPr>
          <p:cNvPr id="141318" name="Rectangle 3">
            <a:extLst>
              <a:ext uri="{FF2B5EF4-FFF2-40B4-BE49-F238E27FC236}">
                <a16:creationId xmlns:a16="http://schemas.microsoft.com/office/drawing/2014/main" id="{04948E55-FD51-3D45-C6CC-778DA0D7ED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3">
            <a:extLst>
              <a:ext uri="{FF2B5EF4-FFF2-40B4-BE49-F238E27FC236}">
                <a16:creationId xmlns:a16="http://schemas.microsoft.com/office/drawing/2014/main" id="{BC120969-79D9-D915-82F2-E1265D59D6A0}"/>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837FB59A-A78F-4001-8C9C-B59FBD422206}" type="datetime1">
              <a:rPr lang="fr-FR" altLang="fr-FR" sz="1200">
                <a:solidFill>
                  <a:schemeClr val="tx1"/>
                </a:solidFill>
                <a:latin typeface="Times" panose="02020603050405020304" pitchFamily="18" charset="0"/>
              </a:rPr>
              <a:pPr/>
              <a:t>04/11/2025</a:t>
            </a:fld>
            <a:endParaRPr lang="fr-FR" altLang="fr-FR" sz="1200">
              <a:solidFill>
                <a:schemeClr val="tx1"/>
              </a:solidFill>
              <a:latin typeface="Times" panose="02020603050405020304" pitchFamily="18" charset="0"/>
            </a:endParaRPr>
          </a:p>
        </p:txBody>
      </p:sp>
      <p:sp>
        <p:nvSpPr>
          <p:cNvPr id="143363" name="Rectangle 6">
            <a:extLst>
              <a:ext uri="{FF2B5EF4-FFF2-40B4-BE49-F238E27FC236}">
                <a16:creationId xmlns:a16="http://schemas.microsoft.com/office/drawing/2014/main" id="{069E0ED2-30B5-5C9F-28AC-6634C08F1FCC}"/>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43364" name="Rectangle 7">
            <a:extLst>
              <a:ext uri="{FF2B5EF4-FFF2-40B4-BE49-F238E27FC236}">
                <a16:creationId xmlns:a16="http://schemas.microsoft.com/office/drawing/2014/main" id="{DC56DCD8-E3FC-5858-E90D-E8179B349760}"/>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058F5EE8-9534-4158-93D7-2B26A04E0196}" type="slidenum">
              <a:rPr lang="fr-FR" altLang="fr-FR" sz="1200">
                <a:solidFill>
                  <a:schemeClr val="tx1"/>
                </a:solidFill>
                <a:latin typeface="Times" panose="02020603050405020304" pitchFamily="18" charset="0"/>
              </a:rPr>
              <a:pPr/>
              <a:t>132</a:t>
            </a:fld>
            <a:endParaRPr lang="fr-FR" altLang="fr-FR" sz="1200">
              <a:solidFill>
                <a:schemeClr val="tx1"/>
              </a:solidFill>
              <a:latin typeface="Times" panose="02020603050405020304" pitchFamily="18" charset="0"/>
            </a:endParaRPr>
          </a:p>
        </p:txBody>
      </p:sp>
      <p:sp>
        <p:nvSpPr>
          <p:cNvPr id="143365" name="Rectangle 2">
            <a:extLst>
              <a:ext uri="{FF2B5EF4-FFF2-40B4-BE49-F238E27FC236}">
                <a16:creationId xmlns:a16="http://schemas.microsoft.com/office/drawing/2014/main" id="{57A4C80E-CC39-B0E1-C950-110401EFD305}"/>
              </a:ext>
            </a:extLst>
          </p:cNvPr>
          <p:cNvSpPr>
            <a:spLocks noGrp="1" noRot="1" noChangeAspect="1" noChangeArrowheads="1" noTextEdit="1"/>
          </p:cNvSpPr>
          <p:nvPr>
            <p:ph type="sldImg"/>
          </p:nvPr>
        </p:nvSpPr>
        <p:spPr>
          <a:ln/>
        </p:spPr>
      </p:sp>
      <p:sp>
        <p:nvSpPr>
          <p:cNvPr id="143366" name="Rectangle 3">
            <a:extLst>
              <a:ext uri="{FF2B5EF4-FFF2-40B4-BE49-F238E27FC236}">
                <a16:creationId xmlns:a16="http://schemas.microsoft.com/office/drawing/2014/main" id="{CF5501B6-75C2-B4B5-0694-E3027F02F7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3">
            <a:extLst>
              <a:ext uri="{FF2B5EF4-FFF2-40B4-BE49-F238E27FC236}">
                <a16:creationId xmlns:a16="http://schemas.microsoft.com/office/drawing/2014/main" id="{5E98594B-6121-148C-6FE8-2561BD298570}"/>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F3C0DD95-FA40-4CB2-A1F7-8C92A8F9AB07}" type="datetime1">
              <a:rPr lang="fr-FR" altLang="fr-FR" sz="1200">
                <a:solidFill>
                  <a:schemeClr val="tx1"/>
                </a:solidFill>
                <a:latin typeface="Times" panose="02020603050405020304" pitchFamily="18" charset="0"/>
              </a:rPr>
              <a:pPr/>
              <a:t>04/11/2025</a:t>
            </a:fld>
            <a:endParaRPr lang="fr-FR" altLang="fr-FR" sz="1200">
              <a:solidFill>
                <a:schemeClr val="tx1"/>
              </a:solidFill>
              <a:latin typeface="Times" panose="02020603050405020304" pitchFamily="18" charset="0"/>
            </a:endParaRPr>
          </a:p>
        </p:txBody>
      </p:sp>
      <p:sp>
        <p:nvSpPr>
          <p:cNvPr id="145411" name="Rectangle 6">
            <a:extLst>
              <a:ext uri="{FF2B5EF4-FFF2-40B4-BE49-F238E27FC236}">
                <a16:creationId xmlns:a16="http://schemas.microsoft.com/office/drawing/2014/main" id="{36FCF5BA-8219-4FDE-998F-8F38BA03150C}"/>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45412" name="Rectangle 7">
            <a:extLst>
              <a:ext uri="{FF2B5EF4-FFF2-40B4-BE49-F238E27FC236}">
                <a16:creationId xmlns:a16="http://schemas.microsoft.com/office/drawing/2014/main" id="{9EE2CEEA-2CB7-15F8-87B8-BDDA81666F15}"/>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558792C8-A457-44D0-A4A2-14B5439A8F55}" type="slidenum">
              <a:rPr lang="fr-FR" altLang="fr-FR" sz="1200">
                <a:solidFill>
                  <a:schemeClr val="tx1"/>
                </a:solidFill>
                <a:latin typeface="Times" panose="02020603050405020304" pitchFamily="18" charset="0"/>
              </a:rPr>
              <a:pPr/>
              <a:t>133</a:t>
            </a:fld>
            <a:endParaRPr lang="fr-FR" altLang="fr-FR" sz="1200">
              <a:solidFill>
                <a:schemeClr val="tx1"/>
              </a:solidFill>
              <a:latin typeface="Times" panose="02020603050405020304" pitchFamily="18" charset="0"/>
            </a:endParaRPr>
          </a:p>
        </p:txBody>
      </p:sp>
      <p:sp>
        <p:nvSpPr>
          <p:cNvPr id="145413" name="Rectangle 2">
            <a:extLst>
              <a:ext uri="{FF2B5EF4-FFF2-40B4-BE49-F238E27FC236}">
                <a16:creationId xmlns:a16="http://schemas.microsoft.com/office/drawing/2014/main" id="{02E24C87-D3D9-D9DF-0F65-C998DB6D756D}"/>
              </a:ext>
            </a:extLst>
          </p:cNvPr>
          <p:cNvSpPr>
            <a:spLocks noGrp="1" noRot="1" noChangeAspect="1" noChangeArrowheads="1" noTextEdit="1"/>
          </p:cNvSpPr>
          <p:nvPr>
            <p:ph type="sldImg"/>
          </p:nvPr>
        </p:nvSpPr>
        <p:spPr>
          <a:ln/>
        </p:spPr>
      </p:sp>
      <p:sp>
        <p:nvSpPr>
          <p:cNvPr id="145414" name="Rectangle 3">
            <a:extLst>
              <a:ext uri="{FF2B5EF4-FFF2-40B4-BE49-F238E27FC236}">
                <a16:creationId xmlns:a16="http://schemas.microsoft.com/office/drawing/2014/main" id="{C3C87BE9-8126-9CDD-B749-F15DF250AF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3">
            <a:extLst>
              <a:ext uri="{FF2B5EF4-FFF2-40B4-BE49-F238E27FC236}">
                <a16:creationId xmlns:a16="http://schemas.microsoft.com/office/drawing/2014/main" id="{F326EBF4-D611-DAF9-D946-FC6A9EA520FA}"/>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4F0B447F-F424-443C-842B-6014FC8AA950}" type="datetime1">
              <a:rPr lang="fr-FR" altLang="fr-FR" sz="1200">
                <a:solidFill>
                  <a:schemeClr val="tx1"/>
                </a:solidFill>
                <a:latin typeface="Times" panose="02020603050405020304" pitchFamily="18" charset="0"/>
              </a:rPr>
              <a:pPr/>
              <a:t>04/11/2025</a:t>
            </a:fld>
            <a:endParaRPr lang="fr-FR" altLang="fr-FR" sz="1200">
              <a:solidFill>
                <a:schemeClr val="tx1"/>
              </a:solidFill>
              <a:latin typeface="Times" panose="02020603050405020304" pitchFamily="18" charset="0"/>
            </a:endParaRPr>
          </a:p>
        </p:txBody>
      </p:sp>
      <p:sp>
        <p:nvSpPr>
          <p:cNvPr id="147459" name="Rectangle 6">
            <a:extLst>
              <a:ext uri="{FF2B5EF4-FFF2-40B4-BE49-F238E27FC236}">
                <a16:creationId xmlns:a16="http://schemas.microsoft.com/office/drawing/2014/main" id="{D8AFBA7F-A7CC-9B65-FA91-6C2C852A5B8A}"/>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47460" name="Rectangle 7">
            <a:extLst>
              <a:ext uri="{FF2B5EF4-FFF2-40B4-BE49-F238E27FC236}">
                <a16:creationId xmlns:a16="http://schemas.microsoft.com/office/drawing/2014/main" id="{2BFD5F0D-FB85-DC22-5B9F-8FD69B393FF5}"/>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7E580189-3AC5-44CF-ADD9-5C7C83B4D67F}" type="slidenum">
              <a:rPr lang="fr-FR" altLang="fr-FR" sz="1200">
                <a:solidFill>
                  <a:schemeClr val="tx1"/>
                </a:solidFill>
                <a:latin typeface="Times" panose="02020603050405020304" pitchFamily="18" charset="0"/>
              </a:rPr>
              <a:pPr/>
              <a:t>134</a:t>
            </a:fld>
            <a:endParaRPr lang="fr-FR" altLang="fr-FR" sz="1200">
              <a:solidFill>
                <a:schemeClr val="tx1"/>
              </a:solidFill>
              <a:latin typeface="Times" panose="02020603050405020304" pitchFamily="18" charset="0"/>
            </a:endParaRPr>
          </a:p>
        </p:txBody>
      </p:sp>
      <p:sp>
        <p:nvSpPr>
          <p:cNvPr id="147461" name="Rectangle 2">
            <a:extLst>
              <a:ext uri="{FF2B5EF4-FFF2-40B4-BE49-F238E27FC236}">
                <a16:creationId xmlns:a16="http://schemas.microsoft.com/office/drawing/2014/main" id="{2238ED62-9A66-CC2D-BFC2-8223467B5D1B}"/>
              </a:ext>
            </a:extLst>
          </p:cNvPr>
          <p:cNvSpPr>
            <a:spLocks noGrp="1" noRot="1" noChangeAspect="1" noChangeArrowheads="1" noTextEdit="1"/>
          </p:cNvSpPr>
          <p:nvPr>
            <p:ph type="sldImg"/>
          </p:nvPr>
        </p:nvSpPr>
        <p:spPr>
          <a:ln/>
        </p:spPr>
      </p:sp>
      <p:sp>
        <p:nvSpPr>
          <p:cNvPr id="147462" name="Rectangle 3">
            <a:extLst>
              <a:ext uri="{FF2B5EF4-FFF2-40B4-BE49-F238E27FC236}">
                <a16:creationId xmlns:a16="http://schemas.microsoft.com/office/drawing/2014/main" id="{5C210E13-63B6-AF55-F503-7DD50835CF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3">
            <a:extLst>
              <a:ext uri="{FF2B5EF4-FFF2-40B4-BE49-F238E27FC236}">
                <a16:creationId xmlns:a16="http://schemas.microsoft.com/office/drawing/2014/main" id="{0CD66F36-87C2-B12B-7613-CDC12C43734C}"/>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D67FC307-157B-4557-8024-E263D83833AF}" type="datetime1">
              <a:rPr lang="fr-FR" altLang="fr-FR" sz="1200">
                <a:solidFill>
                  <a:schemeClr val="tx1"/>
                </a:solidFill>
                <a:latin typeface="Times" panose="02020603050405020304" pitchFamily="18" charset="0"/>
              </a:rPr>
              <a:pPr/>
              <a:t>04/11/2025</a:t>
            </a:fld>
            <a:endParaRPr lang="fr-FR" altLang="fr-FR" sz="1200">
              <a:solidFill>
                <a:schemeClr val="tx1"/>
              </a:solidFill>
              <a:latin typeface="Times" panose="02020603050405020304" pitchFamily="18" charset="0"/>
            </a:endParaRPr>
          </a:p>
        </p:txBody>
      </p:sp>
      <p:sp>
        <p:nvSpPr>
          <p:cNvPr id="149507" name="Rectangle 6">
            <a:extLst>
              <a:ext uri="{FF2B5EF4-FFF2-40B4-BE49-F238E27FC236}">
                <a16:creationId xmlns:a16="http://schemas.microsoft.com/office/drawing/2014/main" id="{29CFF212-44BA-A4F5-DE26-E8B116562F32}"/>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49508" name="Rectangle 7">
            <a:extLst>
              <a:ext uri="{FF2B5EF4-FFF2-40B4-BE49-F238E27FC236}">
                <a16:creationId xmlns:a16="http://schemas.microsoft.com/office/drawing/2014/main" id="{D51CB649-9A79-E9AD-5380-AA86AA073728}"/>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A79ED292-4DF5-4AA2-AB77-746EF7FC6CB9}" type="slidenum">
              <a:rPr lang="fr-FR" altLang="fr-FR" sz="1200">
                <a:solidFill>
                  <a:schemeClr val="tx1"/>
                </a:solidFill>
                <a:latin typeface="Times" panose="02020603050405020304" pitchFamily="18" charset="0"/>
              </a:rPr>
              <a:pPr/>
              <a:t>135</a:t>
            </a:fld>
            <a:endParaRPr lang="fr-FR" altLang="fr-FR" sz="1200">
              <a:solidFill>
                <a:schemeClr val="tx1"/>
              </a:solidFill>
              <a:latin typeface="Times" panose="02020603050405020304" pitchFamily="18" charset="0"/>
            </a:endParaRPr>
          </a:p>
        </p:txBody>
      </p:sp>
      <p:sp>
        <p:nvSpPr>
          <p:cNvPr id="149509" name="Rectangle 2">
            <a:extLst>
              <a:ext uri="{FF2B5EF4-FFF2-40B4-BE49-F238E27FC236}">
                <a16:creationId xmlns:a16="http://schemas.microsoft.com/office/drawing/2014/main" id="{45E1B877-3C97-F59E-5545-4A6861D67F1D}"/>
              </a:ext>
            </a:extLst>
          </p:cNvPr>
          <p:cNvSpPr>
            <a:spLocks noGrp="1" noRot="1" noChangeAspect="1" noChangeArrowheads="1" noTextEdit="1"/>
          </p:cNvSpPr>
          <p:nvPr>
            <p:ph type="sldImg"/>
          </p:nvPr>
        </p:nvSpPr>
        <p:spPr>
          <a:ln/>
        </p:spPr>
      </p:sp>
      <p:sp>
        <p:nvSpPr>
          <p:cNvPr id="149510" name="Rectangle 3">
            <a:extLst>
              <a:ext uri="{FF2B5EF4-FFF2-40B4-BE49-F238E27FC236}">
                <a16:creationId xmlns:a16="http://schemas.microsoft.com/office/drawing/2014/main" id="{7F649747-62AB-4E3C-737B-FCBE127270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3">
            <a:extLst>
              <a:ext uri="{FF2B5EF4-FFF2-40B4-BE49-F238E27FC236}">
                <a16:creationId xmlns:a16="http://schemas.microsoft.com/office/drawing/2014/main" id="{6106746B-2400-F95B-DAB1-2329E9267FB3}"/>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BA52080C-9BE6-4042-9294-CF11BB6F9A06}" type="datetime1">
              <a:rPr lang="fr-FR" altLang="fr-FR" sz="1200">
                <a:solidFill>
                  <a:schemeClr val="tx1"/>
                </a:solidFill>
                <a:latin typeface="Times" panose="02020603050405020304" pitchFamily="18" charset="0"/>
              </a:rPr>
              <a:pPr/>
              <a:t>04/11/2025</a:t>
            </a:fld>
            <a:endParaRPr lang="fr-FR" altLang="fr-FR" sz="1200">
              <a:solidFill>
                <a:schemeClr val="tx1"/>
              </a:solidFill>
              <a:latin typeface="Times" panose="02020603050405020304" pitchFamily="18" charset="0"/>
            </a:endParaRPr>
          </a:p>
        </p:txBody>
      </p:sp>
      <p:sp>
        <p:nvSpPr>
          <p:cNvPr id="151555" name="Rectangle 6">
            <a:extLst>
              <a:ext uri="{FF2B5EF4-FFF2-40B4-BE49-F238E27FC236}">
                <a16:creationId xmlns:a16="http://schemas.microsoft.com/office/drawing/2014/main" id="{986D326E-B070-C1C6-D7E2-2665133863F4}"/>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51556" name="Rectangle 7">
            <a:extLst>
              <a:ext uri="{FF2B5EF4-FFF2-40B4-BE49-F238E27FC236}">
                <a16:creationId xmlns:a16="http://schemas.microsoft.com/office/drawing/2014/main" id="{CF84B428-B457-3167-67F4-93703EB15646}"/>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4D0FA69B-D1AE-43AE-9EE5-F63DDEF25886}" type="slidenum">
              <a:rPr lang="fr-FR" altLang="fr-FR" sz="1200">
                <a:solidFill>
                  <a:schemeClr val="tx1"/>
                </a:solidFill>
                <a:latin typeface="Times" panose="02020603050405020304" pitchFamily="18" charset="0"/>
              </a:rPr>
              <a:pPr/>
              <a:t>136</a:t>
            </a:fld>
            <a:endParaRPr lang="fr-FR" altLang="fr-FR" sz="1200">
              <a:solidFill>
                <a:schemeClr val="tx1"/>
              </a:solidFill>
              <a:latin typeface="Times" panose="02020603050405020304" pitchFamily="18" charset="0"/>
            </a:endParaRPr>
          </a:p>
        </p:txBody>
      </p:sp>
      <p:sp>
        <p:nvSpPr>
          <p:cNvPr id="151557" name="Rectangle 2">
            <a:extLst>
              <a:ext uri="{FF2B5EF4-FFF2-40B4-BE49-F238E27FC236}">
                <a16:creationId xmlns:a16="http://schemas.microsoft.com/office/drawing/2014/main" id="{FC25F3F3-5207-6B65-4F3E-0A19B81D1D58}"/>
              </a:ext>
            </a:extLst>
          </p:cNvPr>
          <p:cNvSpPr>
            <a:spLocks noGrp="1" noRot="1" noChangeAspect="1" noChangeArrowheads="1" noTextEdit="1"/>
          </p:cNvSpPr>
          <p:nvPr>
            <p:ph type="sldImg"/>
          </p:nvPr>
        </p:nvSpPr>
        <p:spPr>
          <a:ln/>
        </p:spPr>
      </p:sp>
      <p:sp>
        <p:nvSpPr>
          <p:cNvPr id="151558" name="Rectangle 3">
            <a:extLst>
              <a:ext uri="{FF2B5EF4-FFF2-40B4-BE49-F238E27FC236}">
                <a16:creationId xmlns:a16="http://schemas.microsoft.com/office/drawing/2014/main" id="{35B4E417-C212-79D9-F5C4-CCF8AF9DB7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a:extLst>
              <a:ext uri="{FF2B5EF4-FFF2-40B4-BE49-F238E27FC236}">
                <a16:creationId xmlns:a16="http://schemas.microsoft.com/office/drawing/2014/main" id="{4DB90A79-A493-DFBA-DBA9-95EAB85A6939}"/>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7B317B29-D9CF-4FE1-959C-61AD066183E0}" type="datetime1">
              <a:rPr lang="fr-FR" altLang="fr-FR" sz="1200">
                <a:solidFill>
                  <a:schemeClr val="tx1"/>
                </a:solidFill>
                <a:latin typeface="Times" panose="02020603050405020304" pitchFamily="18" charset="0"/>
              </a:rPr>
              <a:pPr/>
              <a:t>04/11/2025</a:t>
            </a:fld>
            <a:endParaRPr lang="fr-FR" altLang="fr-FR" sz="1200">
              <a:solidFill>
                <a:schemeClr val="tx1"/>
              </a:solidFill>
              <a:latin typeface="Times" panose="02020603050405020304" pitchFamily="18" charset="0"/>
            </a:endParaRPr>
          </a:p>
        </p:txBody>
      </p:sp>
      <p:sp>
        <p:nvSpPr>
          <p:cNvPr id="10243" name="Rectangle 6">
            <a:extLst>
              <a:ext uri="{FF2B5EF4-FFF2-40B4-BE49-F238E27FC236}">
                <a16:creationId xmlns:a16="http://schemas.microsoft.com/office/drawing/2014/main" id="{C2B6306C-3E12-CF14-82D3-5B8BBD9DAE31}"/>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0244" name="Rectangle 7">
            <a:extLst>
              <a:ext uri="{FF2B5EF4-FFF2-40B4-BE49-F238E27FC236}">
                <a16:creationId xmlns:a16="http://schemas.microsoft.com/office/drawing/2014/main" id="{9E8BD306-2D25-06AF-ED3E-7A06F9E37783}"/>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4C2737BD-8377-4E4A-81A4-E3BA82624173}" type="slidenum">
              <a:rPr lang="fr-FR" altLang="fr-FR" sz="1200">
                <a:solidFill>
                  <a:schemeClr val="tx1"/>
                </a:solidFill>
                <a:latin typeface="Times" panose="02020603050405020304" pitchFamily="18" charset="0"/>
              </a:rPr>
              <a:pPr/>
              <a:t>4</a:t>
            </a:fld>
            <a:endParaRPr lang="fr-FR" altLang="fr-FR" sz="1200">
              <a:solidFill>
                <a:schemeClr val="tx1"/>
              </a:solidFill>
              <a:latin typeface="Times" panose="02020603050405020304" pitchFamily="18" charset="0"/>
            </a:endParaRPr>
          </a:p>
        </p:txBody>
      </p:sp>
      <p:sp>
        <p:nvSpPr>
          <p:cNvPr id="10245" name="Rectangle 2">
            <a:extLst>
              <a:ext uri="{FF2B5EF4-FFF2-40B4-BE49-F238E27FC236}">
                <a16:creationId xmlns:a16="http://schemas.microsoft.com/office/drawing/2014/main" id="{8DA3C6A2-A821-4406-6B65-165DE114597F}"/>
              </a:ext>
            </a:extLst>
          </p:cNvPr>
          <p:cNvSpPr>
            <a:spLocks noGrp="1" noRot="1" noChangeAspect="1" noChangeArrowheads="1" noTextEdit="1"/>
          </p:cNvSpPr>
          <p:nvPr>
            <p:ph type="sldImg"/>
          </p:nvPr>
        </p:nvSpPr>
        <p:spPr>
          <a:ln/>
        </p:spPr>
      </p:sp>
      <p:sp>
        <p:nvSpPr>
          <p:cNvPr id="10246" name="Rectangle 3">
            <a:extLst>
              <a:ext uri="{FF2B5EF4-FFF2-40B4-BE49-F238E27FC236}">
                <a16:creationId xmlns:a16="http://schemas.microsoft.com/office/drawing/2014/main" id="{CE381B95-A8F8-37CB-EAF6-55B371AA75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3">
            <a:extLst>
              <a:ext uri="{FF2B5EF4-FFF2-40B4-BE49-F238E27FC236}">
                <a16:creationId xmlns:a16="http://schemas.microsoft.com/office/drawing/2014/main" id="{F2F44487-F3CB-7354-4349-382E9D705550}"/>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F02422D2-9122-4F85-9042-B64784DF19E1}" type="datetime1">
              <a:rPr lang="fr-FR" altLang="fr-FR" sz="1200">
                <a:solidFill>
                  <a:schemeClr val="tx1"/>
                </a:solidFill>
                <a:latin typeface="Times" panose="02020603050405020304" pitchFamily="18" charset="0"/>
              </a:rPr>
              <a:pPr/>
              <a:t>04/11/2025</a:t>
            </a:fld>
            <a:endParaRPr lang="fr-FR" altLang="fr-FR" sz="1200">
              <a:solidFill>
                <a:schemeClr val="tx1"/>
              </a:solidFill>
              <a:latin typeface="Times" panose="02020603050405020304" pitchFamily="18" charset="0"/>
            </a:endParaRPr>
          </a:p>
        </p:txBody>
      </p:sp>
      <p:sp>
        <p:nvSpPr>
          <p:cNvPr id="153603" name="Rectangle 6">
            <a:extLst>
              <a:ext uri="{FF2B5EF4-FFF2-40B4-BE49-F238E27FC236}">
                <a16:creationId xmlns:a16="http://schemas.microsoft.com/office/drawing/2014/main" id="{64386023-0B19-1254-5FAB-02BAA6283D1F}"/>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53604" name="Rectangle 7">
            <a:extLst>
              <a:ext uri="{FF2B5EF4-FFF2-40B4-BE49-F238E27FC236}">
                <a16:creationId xmlns:a16="http://schemas.microsoft.com/office/drawing/2014/main" id="{F6125F3E-501A-C7D5-2448-9CA3356085EE}"/>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6466F7D3-884F-432C-8874-073AFCD97B7C}" type="slidenum">
              <a:rPr lang="fr-FR" altLang="fr-FR" sz="1200">
                <a:solidFill>
                  <a:schemeClr val="tx1"/>
                </a:solidFill>
                <a:latin typeface="Times" panose="02020603050405020304" pitchFamily="18" charset="0"/>
              </a:rPr>
              <a:pPr/>
              <a:t>137</a:t>
            </a:fld>
            <a:endParaRPr lang="fr-FR" altLang="fr-FR" sz="1200">
              <a:solidFill>
                <a:schemeClr val="tx1"/>
              </a:solidFill>
              <a:latin typeface="Times" panose="02020603050405020304" pitchFamily="18" charset="0"/>
            </a:endParaRPr>
          </a:p>
        </p:txBody>
      </p:sp>
      <p:sp>
        <p:nvSpPr>
          <p:cNvPr id="153605" name="Rectangle 2">
            <a:extLst>
              <a:ext uri="{FF2B5EF4-FFF2-40B4-BE49-F238E27FC236}">
                <a16:creationId xmlns:a16="http://schemas.microsoft.com/office/drawing/2014/main" id="{EB9FC219-310E-2C7D-F32B-856CD1143614}"/>
              </a:ext>
            </a:extLst>
          </p:cNvPr>
          <p:cNvSpPr>
            <a:spLocks noGrp="1" noRot="1" noChangeAspect="1" noChangeArrowheads="1" noTextEdit="1"/>
          </p:cNvSpPr>
          <p:nvPr>
            <p:ph type="sldImg"/>
          </p:nvPr>
        </p:nvSpPr>
        <p:spPr>
          <a:ln/>
        </p:spPr>
      </p:sp>
      <p:sp>
        <p:nvSpPr>
          <p:cNvPr id="153606" name="Rectangle 3">
            <a:extLst>
              <a:ext uri="{FF2B5EF4-FFF2-40B4-BE49-F238E27FC236}">
                <a16:creationId xmlns:a16="http://schemas.microsoft.com/office/drawing/2014/main" id="{86DEC9C2-F55B-8BA2-FE9B-6A4599D7AD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a:extLst>
              <a:ext uri="{FF2B5EF4-FFF2-40B4-BE49-F238E27FC236}">
                <a16:creationId xmlns:a16="http://schemas.microsoft.com/office/drawing/2014/main" id="{A75FC6CE-056D-2816-359C-47C7BD9A8835}"/>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F94C7D6C-1DFC-4C1C-86F5-32A25C156F35}" type="datetime1">
              <a:rPr lang="fr-FR" altLang="fr-FR" sz="1200">
                <a:solidFill>
                  <a:schemeClr val="tx1"/>
                </a:solidFill>
                <a:latin typeface="Times" panose="02020603050405020304" pitchFamily="18" charset="0"/>
              </a:rPr>
              <a:pPr/>
              <a:t>04/11/2025</a:t>
            </a:fld>
            <a:endParaRPr lang="fr-FR" altLang="fr-FR" sz="1200">
              <a:solidFill>
                <a:schemeClr val="tx1"/>
              </a:solidFill>
              <a:latin typeface="Times" panose="02020603050405020304" pitchFamily="18" charset="0"/>
            </a:endParaRPr>
          </a:p>
        </p:txBody>
      </p:sp>
      <p:sp>
        <p:nvSpPr>
          <p:cNvPr id="155651" name="Rectangle 6">
            <a:extLst>
              <a:ext uri="{FF2B5EF4-FFF2-40B4-BE49-F238E27FC236}">
                <a16:creationId xmlns:a16="http://schemas.microsoft.com/office/drawing/2014/main" id="{DA0422DD-DD19-84CE-9BC3-E60E614182B7}"/>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55652" name="Rectangle 7">
            <a:extLst>
              <a:ext uri="{FF2B5EF4-FFF2-40B4-BE49-F238E27FC236}">
                <a16:creationId xmlns:a16="http://schemas.microsoft.com/office/drawing/2014/main" id="{D9202C3E-A0CB-34B2-FF86-14DBA3AB4F1F}"/>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968BCF7D-22F9-4D7E-9027-D5F30C1F8C5C}" type="slidenum">
              <a:rPr lang="fr-FR" altLang="fr-FR" sz="1200">
                <a:solidFill>
                  <a:schemeClr val="tx1"/>
                </a:solidFill>
                <a:latin typeface="Times" panose="02020603050405020304" pitchFamily="18" charset="0"/>
              </a:rPr>
              <a:pPr/>
              <a:t>138</a:t>
            </a:fld>
            <a:endParaRPr lang="fr-FR" altLang="fr-FR" sz="1200">
              <a:solidFill>
                <a:schemeClr val="tx1"/>
              </a:solidFill>
              <a:latin typeface="Times" panose="02020603050405020304" pitchFamily="18" charset="0"/>
            </a:endParaRPr>
          </a:p>
        </p:txBody>
      </p:sp>
      <p:sp>
        <p:nvSpPr>
          <p:cNvPr id="155653" name="Rectangle 2">
            <a:extLst>
              <a:ext uri="{FF2B5EF4-FFF2-40B4-BE49-F238E27FC236}">
                <a16:creationId xmlns:a16="http://schemas.microsoft.com/office/drawing/2014/main" id="{0218E0AE-A62D-CCFC-A891-272DE2E9067C}"/>
              </a:ext>
            </a:extLst>
          </p:cNvPr>
          <p:cNvSpPr>
            <a:spLocks noGrp="1" noRot="1" noChangeAspect="1" noChangeArrowheads="1" noTextEdit="1"/>
          </p:cNvSpPr>
          <p:nvPr>
            <p:ph type="sldImg"/>
          </p:nvPr>
        </p:nvSpPr>
        <p:spPr>
          <a:ln/>
        </p:spPr>
      </p:sp>
      <p:sp>
        <p:nvSpPr>
          <p:cNvPr id="155654" name="Rectangle 3">
            <a:extLst>
              <a:ext uri="{FF2B5EF4-FFF2-40B4-BE49-F238E27FC236}">
                <a16:creationId xmlns:a16="http://schemas.microsoft.com/office/drawing/2014/main" id="{90663B8B-C535-5C44-43F7-68BA8CD843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3">
            <a:extLst>
              <a:ext uri="{FF2B5EF4-FFF2-40B4-BE49-F238E27FC236}">
                <a16:creationId xmlns:a16="http://schemas.microsoft.com/office/drawing/2014/main" id="{C26DE0D8-5AA4-00C5-E38A-41FA98BCC124}"/>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FED9F7CD-7FCF-4638-AF7F-216FE94F1270}" type="datetime1">
              <a:rPr lang="fr-FR" altLang="fr-FR" sz="1200">
                <a:solidFill>
                  <a:schemeClr val="tx1"/>
                </a:solidFill>
                <a:latin typeface="Times" panose="02020603050405020304" pitchFamily="18" charset="0"/>
              </a:rPr>
              <a:pPr/>
              <a:t>04/11/2025</a:t>
            </a:fld>
            <a:endParaRPr lang="fr-FR" altLang="fr-FR" sz="1200">
              <a:solidFill>
                <a:schemeClr val="tx1"/>
              </a:solidFill>
              <a:latin typeface="Times" panose="02020603050405020304" pitchFamily="18" charset="0"/>
            </a:endParaRPr>
          </a:p>
        </p:txBody>
      </p:sp>
      <p:sp>
        <p:nvSpPr>
          <p:cNvPr id="157699" name="Rectangle 6">
            <a:extLst>
              <a:ext uri="{FF2B5EF4-FFF2-40B4-BE49-F238E27FC236}">
                <a16:creationId xmlns:a16="http://schemas.microsoft.com/office/drawing/2014/main" id="{50D70350-BD63-F783-DD7D-0527DBA45A99}"/>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57700" name="Rectangle 7">
            <a:extLst>
              <a:ext uri="{FF2B5EF4-FFF2-40B4-BE49-F238E27FC236}">
                <a16:creationId xmlns:a16="http://schemas.microsoft.com/office/drawing/2014/main" id="{B8853698-5C2F-FA7E-9AF4-F9F8E2643B29}"/>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EF151622-95D5-4913-82DD-4F1662AAD752}" type="slidenum">
              <a:rPr lang="fr-FR" altLang="fr-FR" sz="1200">
                <a:solidFill>
                  <a:schemeClr val="tx1"/>
                </a:solidFill>
                <a:latin typeface="Times" panose="02020603050405020304" pitchFamily="18" charset="0"/>
              </a:rPr>
              <a:pPr/>
              <a:t>139</a:t>
            </a:fld>
            <a:endParaRPr lang="fr-FR" altLang="fr-FR" sz="1200">
              <a:solidFill>
                <a:schemeClr val="tx1"/>
              </a:solidFill>
              <a:latin typeface="Times" panose="02020603050405020304" pitchFamily="18" charset="0"/>
            </a:endParaRPr>
          </a:p>
        </p:txBody>
      </p:sp>
      <p:sp>
        <p:nvSpPr>
          <p:cNvPr id="157701" name="Rectangle 2">
            <a:extLst>
              <a:ext uri="{FF2B5EF4-FFF2-40B4-BE49-F238E27FC236}">
                <a16:creationId xmlns:a16="http://schemas.microsoft.com/office/drawing/2014/main" id="{59CA7CAA-2747-0BCB-1161-892BBB985E43}"/>
              </a:ext>
            </a:extLst>
          </p:cNvPr>
          <p:cNvSpPr>
            <a:spLocks noGrp="1" noRot="1" noChangeAspect="1" noChangeArrowheads="1" noTextEdit="1"/>
          </p:cNvSpPr>
          <p:nvPr>
            <p:ph type="sldImg"/>
          </p:nvPr>
        </p:nvSpPr>
        <p:spPr>
          <a:ln/>
        </p:spPr>
      </p:sp>
      <p:sp>
        <p:nvSpPr>
          <p:cNvPr id="157702" name="Rectangle 3">
            <a:extLst>
              <a:ext uri="{FF2B5EF4-FFF2-40B4-BE49-F238E27FC236}">
                <a16:creationId xmlns:a16="http://schemas.microsoft.com/office/drawing/2014/main" id="{687E1602-FD73-F111-ADE9-CA19FA2035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3">
            <a:extLst>
              <a:ext uri="{FF2B5EF4-FFF2-40B4-BE49-F238E27FC236}">
                <a16:creationId xmlns:a16="http://schemas.microsoft.com/office/drawing/2014/main" id="{21BFB28D-1E97-7F53-D7BD-8B2A1EA124BA}"/>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AF95A0D1-57F8-4BE1-8086-D377C0C0133C}" type="datetime1">
              <a:rPr lang="fr-FR" altLang="fr-FR" sz="1200">
                <a:solidFill>
                  <a:schemeClr val="tx1"/>
                </a:solidFill>
                <a:latin typeface="Times" panose="02020603050405020304" pitchFamily="18" charset="0"/>
              </a:rPr>
              <a:pPr/>
              <a:t>04/11/2025</a:t>
            </a:fld>
            <a:endParaRPr lang="fr-FR" altLang="fr-FR" sz="1200">
              <a:solidFill>
                <a:schemeClr val="tx1"/>
              </a:solidFill>
              <a:latin typeface="Times" panose="02020603050405020304" pitchFamily="18" charset="0"/>
            </a:endParaRPr>
          </a:p>
        </p:txBody>
      </p:sp>
      <p:sp>
        <p:nvSpPr>
          <p:cNvPr id="159747" name="Rectangle 6">
            <a:extLst>
              <a:ext uri="{FF2B5EF4-FFF2-40B4-BE49-F238E27FC236}">
                <a16:creationId xmlns:a16="http://schemas.microsoft.com/office/drawing/2014/main" id="{E9D7B680-3105-42F9-A3BA-69792D9AA748}"/>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59748" name="Rectangle 7">
            <a:extLst>
              <a:ext uri="{FF2B5EF4-FFF2-40B4-BE49-F238E27FC236}">
                <a16:creationId xmlns:a16="http://schemas.microsoft.com/office/drawing/2014/main" id="{5F2513E1-E5F3-8E9D-D21F-3D75D0245EB5}"/>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D42D3C61-479C-474D-A6F3-CC2E2A9C3E90}" type="slidenum">
              <a:rPr lang="fr-FR" altLang="fr-FR" sz="1200">
                <a:solidFill>
                  <a:schemeClr val="tx1"/>
                </a:solidFill>
                <a:latin typeface="Times" panose="02020603050405020304" pitchFamily="18" charset="0"/>
              </a:rPr>
              <a:pPr/>
              <a:t>140</a:t>
            </a:fld>
            <a:endParaRPr lang="fr-FR" altLang="fr-FR" sz="1200">
              <a:solidFill>
                <a:schemeClr val="tx1"/>
              </a:solidFill>
              <a:latin typeface="Times" panose="02020603050405020304" pitchFamily="18" charset="0"/>
            </a:endParaRPr>
          </a:p>
        </p:txBody>
      </p:sp>
      <p:sp>
        <p:nvSpPr>
          <p:cNvPr id="159749" name="Rectangle 2">
            <a:extLst>
              <a:ext uri="{FF2B5EF4-FFF2-40B4-BE49-F238E27FC236}">
                <a16:creationId xmlns:a16="http://schemas.microsoft.com/office/drawing/2014/main" id="{49E628EB-1B8B-5CA9-9B76-2E8D5BF8F5FE}"/>
              </a:ext>
            </a:extLst>
          </p:cNvPr>
          <p:cNvSpPr>
            <a:spLocks noGrp="1" noRot="1" noChangeAspect="1" noChangeArrowheads="1" noTextEdit="1"/>
          </p:cNvSpPr>
          <p:nvPr>
            <p:ph type="sldImg"/>
          </p:nvPr>
        </p:nvSpPr>
        <p:spPr>
          <a:ln/>
        </p:spPr>
      </p:sp>
      <p:sp>
        <p:nvSpPr>
          <p:cNvPr id="159750" name="Rectangle 3">
            <a:extLst>
              <a:ext uri="{FF2B5EF4-FFF2-40B4-BE49-F238E27FC236}">
                <a16:creationId xmlns:a16="http://schemas.microsoft.com/office/drawing/2014/main" id="{D58FD117-487E-62DF-F280-E50A0582D1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3">
            <a:extLst>
              <a:ext uri="{FF2B5EF4-FFF2-40B4-BE49-F238E27FC236}">
                <a16:creationId xmlns:a16="http://schemas.microsoft.com/office/drawing/2014/main" id="{3AF26943-C1F5-F0AE-8F3E-40F1A9502DAA}"/>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pPr algn="r"/>
            <a:fld id="{4AE79E75-1664-483C-8934-A3D0081BFE6E}" type="datetime1">
              <a:rPr lang="fr-FR" altLang="fr-FR" sz="1200">
                <a:solidFill>
                  <a:schemeClr val="tx1"/>
                </a:solidFill>
                <a:latin typeface="Times" panose="02020603050405020304" pitchFamily="18" charset="0"/>
              </a:rPr>
              <a:pPr algn="r"/>
              <a:t>04/11/2025</a:t>
            </a:fld>
            <a:endParaRPr lang="fr-FR" altLang="fr-FR" sz="1200">
              <a:solidFill>
                <a:schemeClr val="tx1"/>
              </a:solidFill>
              <a:latin typeface="Times" panose="02020603050405020304" pitchFamily="18" charset="0"/>
            </a:endParaRPr>
          </a:p>
        </p:txBody>
      </p:sp>
      <p:sp>
        <p:nvSpPr>
          <p:cNvPr id="162819" name="Rectangle 6">
            <a:extLst>
              <a:ext uri="{FF2B5EF4-FFF2-40B4-BE49-F238E27FC236}">
                <a16:creationId xmlns:a16="http://schemas.microsoft.com/office/drawing/2014/main" id="{BE96FBE4-AC14-E077-B048-14A229183496}"/>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62820" name="Rectangle 7">
            <a:extLst>
              <a:ext uri="{FF2B5EF4-FFF2-40B4-BE49-F238E27FC236}">
                <a16:creationId xmlns:a16="http://schemas.microsoft.com/office/drawing/2014/main" id="{841D9126-5A2D-4590-954D-A9A14F9C2BF9}"/>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pPr algn="r"/>
            <a:fld id="{986F925D-DD9D-4DDF-9AD6-C1346C9B2BA1}" type="slidenum">
              <a:rPr lang="fr-FR" altLang="fr-FR" sz="1200">
                <a:solidFill>
                  <a:schemeClr val="tx1"/>
                </a:solidFill>
                <a:latin typeface="Times" panose="02020603050405020304" pitchFamily="18" charset="0"/>
              </a:rPr>
              <a:pPr algn="r"/>
              <a:t>142</a:t>
            </a:fld>
            <a:endParaRPr lang="fr-FR" altLang="fr-FR" sz="1200">
              <a:solidFill>
                <a:schemeClr val="tx1"/>
              </a:solidFill>
              <a:latin typeface="Times" panose="02020603050405020304" pitchFamily="18" charset="0"/>
            </a:endParaRPr>
          </a:p>
        </p:txBody>
      </p:sp>
      <p:sp>
        <p:nvSpPr>
          <p:cNvPr id="162821" name="Rectangle 2">
            <a:extLst>
              <a:ext uri="{FF2B5EF4-FFF2-40B4-BE49-F238E27FC236}">
                <a16:creationId xmlns:a16="http://schemas.microsoft.com/office/drawing/2014/main" id="{363EF097-D582-CD33-6583-A6A623C9697E}"/>
              </a:ext>
            </a:extLst>
          </p:cNvPr>
          <p:cNvSpPr>
            <a:spLocks noGrp="1" noRot="1" noChangeAspect="1" noChangeArrowheads="1" noTextEdit="1"/>
          </p:cNvSpPr>
          <p:nvPr>
            <p:ph type="sldImg"/>
          </p:nvPr>
        </p:nvSpPr>
        <p:spPr>
          <a:ln/>
        </p:spPr>
      </p:sp>
      <p:sp>
        <p:nvSpPr>
          <p:cNvPr id="162822" name="Rectangle 3">
            <a:extLst>
              <a:ext uri="{FF2B5EF4-FFF2-40B4-BE49-F238E27FC236}">
                <a16:creationId xmlns:a16="http://schemas.microsoft.com/office/drawing/2014/main" id="{F2CA7307-05CF-089C-7431-73F2DDFE5F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Date Placeholder 3"/>
          <p:cNvSpPr>
            <a:spLocks noGrp="1"/>
          </p:cNvSpPr>
          <p:nvPr>
            <p:ph type="dt" idx="1"/>
          </p:nvPr>
        </p:nvSpPr>
        <p:spPr/>
        <p:txBody>
          <a:bodyPr/>
          <a:lstStyle/>
          <a:p>
            <a:pPr>
              <a:defRPr/>
            </a:pPr>
            <a:fld id="{3E6B714C-7CAA-4DCB-A449-E61F1555484F}" type="datetime1">
              <a:rPr lang="fr-FR" smtClean="0"/>
              <a:pPr>
                <a:defRPr/>
              </a:pPr>
              <a:t>04/11/2025</a:t>
            </a:fld>
            <a:endParaRPr lang="fr-FR"/>
          </a:p>
        </p:txBody>
      </p:sp>
      <p:sp>
        <p:nvSpPr>
          <p:cNvPr id="5" name="Footer Placeholder 4"/>
          <p:cNvSpPr>
            <a:spLocks noGrp="1"/>
          </p:cNvSpPr>
          <p:nvPr>
            <p:ph type="ftr" sz="quarter" idx="4"/>
          </p:nvPr>
        </p:nvSpPr>
        <p:spPr/>
        <p:txBody>
          <a:bodyPr/>
          <a:lstStyle/>
          <a:p>
            <a:pPr>
              <a:defRPr/>
            </a:pPr>
            <a:r>
              <a:rPr lang="fr-FR"/>
              <a:t>Nom de la conférence XXX</a:t>
            </a:r>
          </a:p>
        </p:txBody>
      </p:sp>
      <p:sp>
        <p:nvSpPr>
          <p:cNvPr id="6" name="Slide Number Placeholder 5"/>
          <p:cNvSpPr>
            <a:spLocks noGrp="1"/>
          </p:cNvSpPr>
          <p:nvPr>
            <p:ph type="sldNum" sz="quarter" idx="5"/>
          </p:nvPr>
        </p:nvSpPr>
        <p:spPr/>
        <p:txBody>
          <a:bodyPr/>
          <a:lstStyle/>
          <a:p>
            <a:pPr>
              <a:defRPr/>
            </a:pPr>
            <a:fld id="{51779FF5-3054-419A-A0E0-32DE73C10B49}" type="slidenum">
              <a:rPr lang="fr-FR" altLang="fr-FR" smtClean="0"/>
              <a:pPr>
                <a:defRPr/>
              </a:pPr>
              <a:t>153</a:t>
            </a:fld>
            <a:endParaRPr lang="fr-FR" altLang="fr-FR"/>
          </a:p>
        </p:txBody>
      </p:sp>
    </p:spTree>
    <p:extLst>
      <p:ext uri="{BB962C8B-B14F-4D97-AF65-F5344CB8AC3E}">
        <p14:creationId xmlns:p14="http://schemas.microsoft.com/office/powerpoint/2010/main" val="3538620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3">
            <a:extLst>
              <a:ext uri="{FF2B5EF4-FFF2-40B4-BE49-F238E27FC236}">
                <a16:creationId xmlns:a16="http://schemas.microsoft.com/office/drawing/2014/main" id="{B9062305-9F56-067E-03B5-46B858503806}"/>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pPr algn="r"/>
            <a:fld id="{DB81FD44-6794-4181-8F76-11981C26B7E8}" type="datetime1">
              <a:rPr lang="fr-FR" altLang="fr-FR" sz="1200">
                <a:solidFill>
                  <a:schemeClr val="tx1"/>
                </a:solidFill>
                <a:latin typeface="Times" panose="02020603050405020304" pitchFamily="18" charset="0"/>
              </a:rPr>
              <a:pPr algn="r"/>
              <a:t>04/11/2025</a:t>
            </a:fld>
            <a:endParaRPr lang="fr-FR" altLang="fr-FR" sz="1200">
              <a:solidFill>
                <a:schemeClr val="tx1"/>
              </a:solidFill>
              <a:latin typeface="Times" panose="02020603050405020304" pitchFamily="18" charset="0"/>
            </a:endParaRPr>
          </a:p>
        </p:txBody>
      </p:sp>
      <p:sp>
        <p:nvSpPr>
          <p:cNvPr id="227331" name="Rectangle 6">
            <a:extLst>
              <a:ext uri="{FF2B5EF4-FFF2-40B4-BE49-F238E27FC236}">
                <a16:creationId xmlns:a16="http://schemas.microsoft.com/office/drawing/2014/main" id="{C0F04B7B-9E4C-9A70-8558-83275438B590}"/>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227332" name="Rectangle 7">
            <a:extLst>
              <a:ext uri="{FF2B5EF4-FFF2-40B4-BE49-F238E27FC236}">
                <a16:creationId xmlns:a16="http://schemas.microsoft.com/office/drawing/2014/main" id="{C9FE5647-ADF6-90A7-E5D2-833630BA0FFD}"/>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pPr algn="r"/>
            <a:fld id="{B6D868C8-0CC8-4206-AB51-51AFD15BCABE}" type="slidenum">
              <a:rPr lang="fr-FR" altLang="fr-FR" sz="1200">
                <a:solidFill>
                  <a:schemeClr val="tx1"/>
                </a:solidFill>
                <a:latin typeface="Times" panose="02020603050405020304" pitchFamily="18" charset="0"/>
              </a:rPr>
              <a:pPr algn="r"/>
              <a:t>221</a:t>
            </a:fld>
            <a:endParaRPr lang="fr-FR" altLang="fr-FR" sz="1200">
              <a:solidFill>
                <a:schemeClr val="tx1"/>
              </a:solidFill>
              <a:latin typeface="Times" panose="02020603050405020304" pitchFamily="18" charset="0"/>
            </a:endParaRPr>
          </a:p>
        </p:txBody>
      </p:sp>
      <p:sp>
        <p:nvSpPr>
          <p:cNvPr id="227333" name="Rectangle 2">
            <a:extLst>
              <a:ext uri="{FF2B5EF4-FFF2-40B4-BE49-F238E27FC236}">
                <a16:creationId xmlns:a16="http://schemas.microsoft.com/office/drawing/2014/main" id="{0FC1DE00-1D78-382D-38D9-67DCEE320D19}"/>
              </a:ext>
            </a:extLst>
          </p:cNvPr>
          <p:cNvSpPr>
            <a:spLocks noGrp="1" noRot="1" noChangeAspect="1" noChangeArrowheads="1" noTextEdit="1"/>
          </p:cNvSpPr>
          <p:nvPr>
            <p:ph type="sldImg"/>
          </p:nvPr>
        </p:nvSpPr>
        <p:spPr>
          <a:ln/>
        </p:spPr>
      </p:sp>
      <p:sp>
        <p:nvSpPr>
          <p:cNvPr id="227334" name="Rectangle 3">
            <a:extLst>
              <a:ext uri="{FF2B5EF4-FFF2-40B4-BE49-F238E27FC236}">
                <a16:creationId xmlns:a16="http://schemas.microsoft.com/office/drawing/2014/main" id="{88883BDF-A86F-8965-00C0-E8D8C038FF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3">
            <a:extLst>
              <a:ext uri="{FF2B5EF4-FFF2-40B4-BE49-F238E27FC236}">
                <a16:creationId xmlns:a16="http://schemas.microsoft.com/office/drawing/2014/main" id="{14CCE14A-FB22-5AB0-12AF-E3CC127575A5}"/>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A335465B-DA5E-41D5-BC0C-0641CDCF0814}" type="datetime1">
              <a:rPr lang="fr-FR" altLang="fr-FR" sz="1200">
                <a:solidFill>
                  <a:srgbClr val="000000"/>
                </a:solidFill>
                <a:latin typeface="Times" panose="02020603050405020304" pitchFamily="18" charset="0"/>
              </a:rPr>
              <a:pPr/>
              <a:t>04/11/2025</a:t>
            </a:fld>
            <a:endParaRPr lang="fr-FR" altLang="fr-FR" sz="1200">
              <a:solidFill>
                <a:srgbClr val="000000"/>
              </a:solidFill>
              <a:latin typeface="Times" panose="02020603050405020304" pitchFamily="18" charset="0"/>
            </a:endParaRPr>
          </a:p>
        </p:txBody>
      </p:sp>
      <p:sp>
        <p:nvSpPr>
          <p:cNvPr id="236547" name="Rectangle 6">
            <a:extLst>
              <a:ext uri="{FF2B5EF4-FFF2-40B4-BE49-F238E27FC236}">
                <a16:creationId xmlns:a16="http://schemas.microsoft.com/office/drawing/2014/main" id="{E06DE720-67D5-CE4A-C6F5-30240B777418}"/>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rgbClr val="000000"/>
                </a:solidFill>
                <a:latin typeface="Times" panose="02020603050405020304" pitchFamily="18" charset="0"/>
              </a:rPr>
              <a:t>Nom de la conférence XXX</a:t>
            </a:r>
          </a:p>
        </p:txBody>
      </p:sp>
      <p:sp>
        <p:nvSpPr>
          <p:cNvPr id="236548" name="Rectangle 7">
            <a:extLst>
              <a:ext uri="{FF2B5EF4-FFF2-40B4-BE49-F238E27FC236}">
                <a16:creationId xmlns:a16="http://schemas.microsoft.com/office/drawing/2014/main" id="{ED5EA4D6-1DB8-E256-15C0-CE682CF53127}"/>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E71FA2B2-BCBD-488E-9D3A-376B541C7F2F}" type="slidenum">
              <a:rPr lang="fr-FR" altLang="fr-FR" sz="1200">
                <a:solidFill>
                  <a:srgbClr val="000000"/>
                </a:solidFill>
                <a:latin typeface="Times" panose="02020603050405020304" pitchFamily="18" charset="0"/>
              </a:rPr>
              <a:pPr/>
              <a:t>229</a:t>
            </a:fld>
            <a:endParaRPr lang="fr-FR" altLang="fr-FR" sz="1200">
              <a:solidFill>
                <a:srgbClr val="000000"/>
              </a:solidFill>
              <a:latin typeface="Times" panose="02020603050405020304" pitchFamily="18" charset="0"/>
            </a:endParaRPr>
          </a:p>
        </p:txBody>
      </p:sp>
      <p:sp>
        <p:nvSpPr>
          <p:cNvPr id="236549" name="Rectangle 2">
            <a:extLst>
              <a:ext uri="{FF2B5EF4-FFF2-40B4-BE49-F238E27FC236}">
                <a16:creationId xmlns:a16="http://schemas.microsoft.com/office/drawing/2014/main" id="{C9DE612F-BC16-755A-841A-5A93ACC8FE69}"/>
              </a:ext>
            </a:extLst>
          </p:cNvPr>
          <p:cNvSpPr>
            <a:spLocks noGrp="1" noRot="1" noChangeAspect="1" noChangeArrowheads="1" noTextEdit="1"/>
          </p:cNvSpPr>
          <p:nvPr>
            <p:ph type="sldImg"/>
          </p:nvPr>
        </p:nvSpPr>
        <p:spPr>
          <a:ln/>
        </p:spPr>
      </p:sp>
      <p:sp>
        <p:nvSpPr>
          <p:cNvPr id="236550" name="Rectangle 3">
            <a:extLst>
              <a:ext uri="{FF2B5EF4-FFF2-40B4-BE49-F238E27FC236}">
                <a16:creationId xmlns:a16="http://schemas.microsoft.com/office/drawing/2014/main" id="{4ED1A99C-F964-6023-57D2-EF53311E86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3">
            <a:extLst>
              <a:ext uri="{FF2B5EF4-FFF2-40B4-BE49-F238E27FC236}">
                <a16:creationId xmlns:a16="http://schemas.microsoft.com/office/drawing/2014/main" id="{8234F900-4918-93EF-A53B-C144DE97FE24}"/>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30F86509-3C2F-4C38-99E2-E54B93C33434}" type="datetime1">
              <a:rPr lang="fr-FR" altLang="fr-FR" sz="1200">
                <a:solidFill>
                  <a:srgbClr val="000000"/>
                </a:solidFill>
                <a:latin typeface="Times" panose="02020603050405020304" pitchFamily="18" charset="0"/>
              </a:rPr>
              <a:pPr/>
              <a:t>04/11/2025</a:t>
            </a:fld>
            <a:endParaRPr lang="fr-FR" altLang="fr-FR" sz="1200">
              <a:solidFill>
                <a:srgbClr val="000000"/>
              </a:solidFill>
              <a:latin typeface="Times" panose="02020603050405020304" pitchFamily="18" charset="0"/>
            </a:endParaRPr>
          </a:p>
        </p:txBody>
      </p:sp>
      <p:sp>
        <p:nvSpPr>
          <p:cNvPr id="238595" name="Rectangle 6">
            <a:extLst>
              <a:ext uri="{FF2B5EF4-FFF2-40B4-BE49-F238E27FC236}">
                <a16:creationId xmlns:a16="http://schemas.microsoft.com/office/drawing/2014/main" id="{6BD317F8-FB1C-FCBE-69CF-894A148C608A}"/>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rgbClr val="000000"/>
                </a:solidFill>
                <a:latin typeface="Times" panose="02020603050405020304" pitchFamily="18" charset="0"/>
              </a:rPr>
              <a:t>Nom de la conférence XXX</a:t>
            </a:r>
          </a:p>
        </p:txBody>
      </p:sp>
      <p:sp>
        <p:nvSpPr>
          <p:cNvPr id="238596" name="Rectangle 7">
            <a:extLst>
              <a:ext uri="{FF2B5EF4-FFF2-40B4-BE49-F238E27FC236}">
                <a16:creationId xmlns:a16="http://schemas.microsoft.com/office/drawing/2014/main" id="{3319B87E-C509-AED9-F3F1-92FE35253784}"/>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371B6B53-F734-4E45-9362-7CE071C19927}" type="slidenum">
              <a:rPr lang="fr-FR" altLang="fr-FR" sz="1200">
                <a:solidFill>
                  <a:srgbClr val="000000"/>
                </a:solidFill>
                <a:latin typeface="Times" panose="02020603050405020304" pitchFamily="18" charset="0"/>
              </a:rPr>
              <a:pPr/>
              <a:t>230</a:t>
            </a:fld>
            <a:endParaRPr lang="fr-FR" altLang="fr-FR" sz="1200">
              <a:solidFill>
                <a:srgbClr val="000000"/>
              </a:solidFill>
              <a:latin typeface="Times" panose="02020603050405020304" pitchFamily="18" charset="0"/>
            </a:endParaRPr>
          </a:p>
        </p:txBody>
      </p:sp>
      <p:sp>
        <p:nvSpPr>
          <p:cNvPr id="238597" name="Rectangle 2">
            <a:extLst>
              <a:ext uri="{FF2B5EF4-FFF2-40B4-BE49-F238E27FC236}">
                <a16:creationId xmlns:a16="http://schemas.microsoft.com/office/drawing/2014/main" id="{2C42A7B6-162A-F404-7137-6563B449C558}"/>
              </a:ext>
            </a:extLst>
          </p:cNvPr>
          <p:cNvSpPr>
            <a:spLocks noGrp="1" noRot="1" noChangeAspect="1" noChangeArrowheads="1" noTextEdit="1"/>
          </p:cNvSpPr>
          <p:nvPr>
            <p:ph type="sldImg"/>
          </p:nvPr>
        </p:nvSpPr>
        <p:spPr>
          <a:ln/>
        </p:spPr>
      </p:sp>
      <p:sp>
        <p:nvSpPr>
          <p:cNvPr id="238598" name="Rectangle 3">
            <a:extLst>
              <a:ext uri="{FF2B5EF4-FFF2-40B4-BE49-F238E27FC236}">
                <a16:creationId xmlns:a16="http://schemas.microsoft.com/office/drawing/2014/main" id="{5F713B70-E79F-F93B-81F1-11CADF9C8B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3">
            <a:extLst>
              <a:ext uri="{FF2B5EF4-FFF2-40B4-BE49-F238E27FC236}">
                <a16:creationId xmlns:a16="http://schemas.microsoft.com/office/drawing/2014/main" id="{C65073C9-4A40-F728-AAAC-82F0C83B96EC}"/>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1A87DD86-7714-48DA-8E74-3B23EDF6EB30}" type="datetime1">
              <a:rPr lang="fr-FR" altLang="fr-FR" sz="1200">
                <a:solidFill>
                  <a:srgbClr val="000000"/>
                </a:solidFill>
                <a:latin typeface="Times" panose="02020603050405020304" pitchFamily="18" charset="0"/>
              </a:rPr>
              <a:pPr/>
              <a:t>04/11/2025</a:t>
            </a:fld>
            <a:endParaRPr lang="fr-FR" altLang="fr-FR" sz="1200">
              <a:solidFill>
                <a:srgbClr val="000000"/>
              </a:solidFill>
              <a:latin typeface="Times" panose="02020603050405020304" pitchFamily="18" charset="0"/>
            </a:endParaRPr>
          </a:p>
        </p:txBody>
      </p:sp>
      <p:sp>
        <p:nvSpPr>
          <p:cNvPr id="240643" name="Rectangle 6">
            <a:extLst>
              <a:ext uri="{FF2B5EF4-FFF2-40B4-BE49-F238E27FC236}">
                <a16:creationId xmlns:a16="http://schemas.microsoft.com/office/drawing/2014/main" id="{F06EAAD5-03ED-361F-B8D3-205B5A8E6AD8}"/>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rgbClr val="000000"/>
                </a:solidFill>
                <a:latin typeface="Times" panose="02020603050405020304" pitchFamily="18" charset="0"/>
              </a:rPr>
              <a:t>Nom de la conférence XXX</a:t>
            </a:r>
          </a:p>
        </p:txBody>
      </p:sp>
      <p:sp>
        <p:nvSpPr>
          <p:cNvPr id="240644" name="Rectangle 7">
            <a:extLst>
              <a:ext uri="{FF2B5EF4-FFF2-40B4-BE49-F238E27FC236}">
                <a16:creationId xmlns:a16="http://schemas.microsoft.com/office/drawing/2014/main" id="{DC2CA629-2F15-ED9B-C778-0F95EE84540E}"/>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B69B0BD4-B261-42F5-89DF-FBCE8AB27AD1}" type="slidenum">
              <a:rPr lang="fr-FR" altLang="fr-FR" sz="1200">
                <a:solidFill>
                  <a:srgbClr val="000000"/>
                </a:solidFill>
                <a:latin typeface="Times" panose="02020603050405020304" pitchFamily="18" charset="0"/>
              </a:rPr>
              <a:pPr/>
              <a:t>231</a:t>
            </a:fld>
            <a:endParaRPr lang="fr-FR" altLang="fr-FR" sz="1200">
              <a:solidFill>
                <a:srgbClr val="000000"/>
              </a:solidFill>
              <a:latin typeface="Times" panose="02020603050405020304" pitchFamily="18" charset="0"/>
            </a:endParaRPr>
          </a:p>
        </p:txBody>
      </p:sp>
      <p:sp>
        <p:nvSpPr>
          <p:cNvPr id="240645" name="Rectangle 2">
            <a:extLst>
              <a:ext uri="{FF2B5EF4-FFF2-40B4-BE49-F238E27FC236}">
                <a16:creationId xmlns:a16="http://schemas.microsoft.com/office/drawing/2014/main" id="{D338C4C5-F28D-B501-9E07-B75E7A7CB662}"/>
              </a:ext>
            </a:extLst>
          </p:cNvPr>
          <p:cNvSpPr>
            <a:spLocks noGrp="1" noRot="1" noChangeAspect="1" noChangeArrowheads="1" noTextEdit="1"/>
          </p:cNvSpPr>
          <p:nvPr>
            <p:ph type="sldImg"/>
          </p:nvPr>
        </p:nvSpPr>
        <p:spPr>
          <a:ln/>
        </p:spPr>
      </p:sp>
      <p:sp>
        <p:nvSpPr>
          <p:cNvPr id="240646" name="Rectangle 3">
            <a:extLst>
              <a:ext uri="{FF2B5EF4-FFF2-40B4-BE49-F238E27FC236}">
                <a16:creationId xmlns:a16="http://schemas.microsoft.com/office/drawing/2014/main" id="{C9450A18-F815-6197-4E5F-EF9CA87DEB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e l'image des diapositives 1">
            <a:extLst>
              <a:ext uri="{FF2B5EF4-FFF2-40B4-BE49-F238E27FC236}">
                <a16:creationId xmlns:a16="http://schemas.microsoft.com/office/drawing/2014/main" id="{F217AD46-5E29-52CC-70AC-0A9119DF25E7}"/>
              </a:ext>
            </a:extLst>
          </p:cNvPr>
          <p:cNvSpPr>
            <a:spLocks noGrp="1" noRot="1" noChangeAspect="1" noChangeArrowheads="1" noTextEdit="1"/>
          </p:cNvSpPr>
          <p:nvPr>
            <p:ph type="sldImg"/>
          </p:nvPr>
        </p:nvSpPr>
        <p:spPr>
          <a:ln/>
        </p:spPr>
      </p:sp>
      <p:sp>
        <p:nvSpPr>
          <p:cNvPr id="49155" name="Espace réservé des notes 2">
            <a:extLst>
              <a:ext uri="{FF2B5EF4-FFF2-40B4-BE49-F238E27FC236}">
                <a16:creationId xmlns:a16="http://schemas.microsoft.com/office/drawing/2014/main" id="{51880309-7DBD-239D-50CB-4CBA3EA5DA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
        <p:nvSpPr>
          <p:cNvPr id="49156" name="Espace réservé de la date 3">
            <a:extLst>
              <a:ext uri="{FF2B5EF4-FFF2-40B4-BE49-F238E27FC236}">
                <a16:creationId xmlns:a16="http://schemas.microsoft.com/office/drawing/2014/main" id="{C89BF410-9F51-43A7-ACDF-754AF1C864E3}"/>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B816D2ED-0F1E-4193-93DA-865C4FE2FA46}" type="datetime1">
              <a:rPr lang="fr-FR" altLang="fr-FR" sz="1200" smtClean="0">
                <a:solidFill>
                  <a:schemeClr val="tx1"/>
                </a:solidFill>
                <a:latin typeface="Times" panose="02020603050405020304" pitchFamily="18" charset="0"/>
              </a:rPr>
              <a:pPr/>
              <a:t>04/11/2025</a:t>
            </a:fld>
            <a:endParaRPr lang="fr-FR" altLang="fr-FR" sz="1200">
              <a:solidFill>
                <a:schemeClr val="tx1"/>
              </a:solidFill>
              <a:latin typeface="Times" panose="02020603050405020304" pitchFamily="18" charset="0"/>
            </a:endParaRPr>
          </a:p>
        </p:txBody>
      </p:sp>
      <p:sp>
        <p:nvSpPr>
          <p:cNvPr id="49157" name="Espace réservé du pied de page 4">
            <a:extLst>
              <a:ext uri="{FF2B5EF4-FFF2-40B4-BE49-F238E27FC236}">
                <a16:creationId xmlns:a16="http://schemas.microsoft.com/office/drawing/2014/main" id="{4510921C-B580-D723-4E24-18AAFAE68827}"/>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49158" name="Espace réservé du numéro de diapositive 5">
            <a:extLst>
              <a:ext uri="{FF2B5EF4-FFF2-40B4-BE49-F238E27FC236}">
                <a16:creationId xmlns:a16="http://schemas.microsoft.com/office/drawing/2014/main" id="{4FF106C6-5218-593A-56E6-E34EC7F38A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738805A2-5805-4CAD-9E8E-C369935460A1}" type="slidenum">
              <a:rPr lang="fr-FR" altLang="fr-FR" sz="1200" smtClean="0">
                <a:solidFill>
                  <a:schemeClr val="tx1"/>
                </a:solidFill>
                <a:latin typeface="Times" panose="02020603050405020304" pitchFamily="18" charset="0"/>
              </a:rPr>
              <a:pPr/>
              <a:t>45</a:t>
            </a:fld>
            <a:endParaRPr lang="fr-FR" altLang="fr-FR" sz="1200">
              <a:solidFill>
                <a:schemeClr val="tx1"/>
              </a:solidFill>
              <a:latin typeface="Times"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Espace réservé de l'image des diapositives 1">
            <a:extLst>
              <a:ext uri="{FF2B5EF4-FFF2-40B4-BE49-F238E27FC236}">
                <a16:creationId xmlns:a16="http://schemas.microsoft.com/office/drawing/2014/main" id="{5689A76F-6B87-9E92-763F-AAC6502574FD}"/>
              </a:ext>
            </a:extLst>
          </p:cNvPr>
          <p:cNvSpPr>
            <a:spLocks noGrp="1" noRot="1" noChangeAspect="1" noChangeArrowheads="1" noTextEdit="1"/>
          </p:cNvSpPr>
          <p:nvPr>
            <p:ph type="sldImg"/>
          </p:nvPr>
        </p:nvSpPr>
        <p:spPr>
          <a:ln/>
        </p:spPr>
      </p:sp>
      <p:sp>
        <p:nvSpPr>
          <p:cNvPr id="252931" name="Espace réservé des notes 2">
            <a:extLst>
              <a:ext uri="{FF2B5EF4-FFF2-40B4-BE49-F238E27FC236}">
                <a16:creationId xmlns:a16="http://schemas.microsoft.com/office/drawing/2014/main" id="{E6CF256C-25FC-65D7-8353-C1AE6E9966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
        <p:nvSpPr>
          <p:cNvPr id="252932" name="Espace réservé de la date 3">
            <a:extLst>
              <a:ext uri="{FF2B5EF4-FFF2-40B4-BE49-F238E27FC236}">
                <a16:creationId xmlns:a16="http://schemas.microsoft.com/office/drawing/2014/main" id="{485C7D6C-FE8E-4D21-D903-D6DDB916FA4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01EF3121-B23C-4A1B-A2CD-B71D0C7491B4}" type="datetime1">
              <a:rPr lang="fr-FR" altLang="fr-FR" sz="1200" smtClean="0">
                <a:solidFill>
                  <a:schemeClr val="tx1"/>
                </a:solidFill>
                <a:latin typeface="Times" panose="02020603050405020304" pitchFamily="18" charset="0"/>
              </a:rPr>
              <a:pPr/>
              <a:t>04/11/2025</a:t>
            </a:fld>
            <a:endParaRPr lang="fr-FR" altLang="fr-FR" sz="1200">
              <a:solidFill>
                <a:schemeClr val="tx1"/>
              </a:solidFill>
              <a:latin typeface="Times" panose="02020603050405020304" pitchFamily="18" charset="0"/>
            </a:endParaRPr>
          </a:p>
        </p:txBody>
      </p:sp>
      <p:sp>
        <p:nvSpPr>
          <p:cNvPr id="252933" name="Espace réservé du pied de page 4">
            <a:extLst>
              <a:ext uri="{FF2B5EF4-FFF2-40B4-BE49-F238E27FC236}">
                <a16:creationId xmlns:a16="http://schemas.microsoft.com/office/drawing/2014/main" id="{BE3A83D9-1C6C-9820-1972-D8918C03DB1E}"/>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252934" name="Espace réservé du numéro de diapositive 5">
            <a:extLst>
              <a:ext uri="{FF2B5EF4-FFF2-40B4-BE49-F238E27FC236}">
                <a16:creationId xmlns:a16="http://schemas.microsoft.com/office/drawing/2014/main" id="{61760B00-A494-9634-35B4-0BD4139983B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8D10F7DB-C64D-4CA6-A025-1DB9380110BA}" type="slidenum">
              <a:rPr lang="fr-FR" altLang="fr-FR" sz="1200" smtClean="0">
                <a:solidFill>
                  <a:schemeClr val="tx1"/>
                </a:solidFill>
                <a:latin typeface="Times" panose="02020603050405020304" pitchFamily="18" charset="0"/>
              </a:rPr>
              <a:pPr/>
              <a:t>242</a:t>
            </a:fld>
            <a:endParaRPr lang="fr-FR" altLang="fr-FR" sz="1200">
              <a:solidFill>
                <a:schemeClr val="tx1"/>
              </a:solidFill>
              <a:latin typeface="Times"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Espace réservé de l'image des diapositives 1">
            <a:extLst>
              <a:ext uri="{FF2B5EF4-FFF2-40B4-BE49-F238E27FC236}">
                <a16:creationId xmlns:a16="http://schemas.microsoft.com/office/drawing/2014/main" id="{13DC3D53-C8D3-0FBA-AE91-AE7B6174E4F4}"/>
              </a:ext>
            </a:extLst>
          </p:cNvPr>
          <p:cNvSpPr>
            <a:spLocks noGrp="1" noRot="1" noChangeAspect="1" noChangeArrowheads="1" noTextEdit="1"/>
          </p:cNvSpPr>
          <p:nvPr>
            <p:ph type="sldImg"/>
          </p:nvPr>
        </p:nvSpPr>
        <p:spPr>
          <a:ln/>
        </p:spPr>
      </p:sp>
      <p:sp>
        <p:nvSpPr>
          <p:cNvPr id="256003" name="Espace réservé des notes 2">
            <a:extLst>
              <a:ext uri="{FF2B5EF4-FFF2-40B4-BE49-F238E27FC236}">
                <a16:creationId xmlns:a16="http://schemas.microsoft.com/office/drawing/2014/main" id="{4BE9CBB7-161A-B34E-29FA-177A59747D2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
        <p:nvSpPr>
          <p:cNvPr id="256004" name="Espace réservé de la date 3">
            <a:extLst>
              <a:ext uri="{FF2B5EF4-FFF2-40B4-BE49-F238E27FC236}">
                <a16:creationId xmlns:a16="http://schemas.microsoft.com/office/drawing/2014/main" id="{88056B7D-CBF0-2A41-2C41-0BA234AA71D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26712C1F-9BCF-487D-996A-02D6AAA87379}" type="datetime1">
              <a:rPr lang="fr-FR" altLang="fr-FR" sz="1200" smtClean="0">
                <a:solidFill>
                  <a:schemeClr val="tx1"/>
                </a:solidFill>
                <a:latin typeface="Times" panose="02020603050405020304" pitchFamily="18" charset="0"/>
              </a:rPr>
              <a:pPr/>
              <a:t>04/11/2025</a:t>
            </a:fld>
            <a:endParaRPr lang="fr-FR" altLang="fr-FR" sz="1200">
              <a:solidFill>
                <a:schemeClr val="tx1"/>
              </a:solidFill>
              <a:latin typeface="Times" panose="02020603050405020304" pitchFamily="18" charset="0"/>
            </a:endParaRPr>
          </a:p>
        </p:txBody>
      </p:sp>
      <p:sp>
        <p:nvSpPr>
          <p:cNvPr id="256005" name="Espace réservé du pied de page 4">
            <a:extLst>
              <a:ext uri="{FF2B5EF4-FFF2-40B4-BE49-F238E27FC236}">
                <a16:creationId xmlns:a16="http://schemas.microsoft.com/office/drawing/2014/main" id="{6E680DB4-B29D-2086-436D-4FFEA06224F9}"/>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256006" name="Espace réservé du numéro de diapositive 5">
            <a:extLst>
              <a:ext uri="{FF2B5EF4-FFF2-40B4-BE49-F238E27FC236}">
                <a16:creationId xmlns:a16="http://schemas.microsoft.com/office/drawing/2014/main" id="{5BD34DA6-CC48-B3BA-F78B-D91C1C2E75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AACAC7D4-CB3E-42E7-8F35-32AF4AD07797}" type="slidenum">
              <a:rPr lang="fr-FR" altLang="fr-FR" sz="1200" smtClean="0">
                <a:solidFill>
                  <a:schemeClr val="tx1"/>
                </a:solidFill>
                <a:latin typeface="Times" panose="02020603050405020304" pitchFamily="18" charset="0"/>
              </a:rPr>
              <a:pPr/>
              <a:t>244</a:t>
            </a:fld>
            <a:endParaRPr lang="fr-FR" altLang="fr-FR" sz="1200">
              <a:solidFill>
                <a:schemeClr val="tx1"/>
              </a:solidFill>
              <a:latin typeface="Times"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3">
            <a:extLst>
              <a:ext uri="{FF2B5EF4-FFF2-40B4-BE49-F238E27FC236}">
                <a16:creationId xmlns:a16="http://schemas.microsoft.com/office/drawing/2014/main" id="{29CE231E-6AFA-E3B1-1CA8-3B1561122658}"/>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pPr algn="r"/>
            <a:fld id="{0A0FF877-9BCE-4C4E-9C66-3ABC677D5852}" type="datetime1">
              <a:rPr lang="fr-FR" altLang="fr-FR" sz="1200">
                <a:solidFill>
                  <a:schemeClr val="tx1"/>
                </a:solidFill>
                <a:latin typeface="Times" panose="02020603050405020304" pitchFamily="18" charset="0"/>
              </a:rPr>
              <a:pPr algn="r"/>
              <a:t>04/11/2025</a:t>
            </a:fld>
            <a:endParaRPr lang="fr-FR" altLang="fr-FR" sz="1200">
              <a:solidFill>
                <a:schemeClr val="tx1"/>
              </a:solidFill>
              <a:latin typeface="Times" panose="02020603050405020304" pitchFamily="18" charset="0"/>
            </a:endParaRPr>
          </a:p>
        </p:txBody>
      </p:sp>
      <p:sp>
        <p:nvSpPr>
          <p:cNvPr id="262147" name="Rectangle 6">
            <a:extLst>
              <a:ext uri="{FF2B5EF4-FFF2-40B4-BE49-F238E27FC236}">
                <a16:creationId xmlns:a16="http://schemas.microsoft.com/office/drawing/2014/main" id="{5B1661DB-8DD8-A9C1-6E33-0D1CEA0E1FF4}"/>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262148" name="Rectangle 7">
            <a:extLst>
              <a:ext uri="{FF2B5EF4-FFF2-40B4-BE49-F238E27FC236}">
                <a16:creationId xmlns:a16="http://schemas.microsoft.com/office/drawing/2014/main" id="{00B9EB8B-081E-889A-0997-E886C5501949}"/>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pPr algn="r"/>
            <a:fld id="{F703E043-DB73-4168-B5FB-736EA76E9D85}" type="slidenum">
              <a:rPr lang="fr-FR" altLang="fr-FR" sz="1200">
                <a:solidFill>
                  <a:schemeClr val="tx1"/>
                </a:solidFill>
                <a:latin typeface="Times" panose="02020603050405020304" pitchFamily="18" charset="0"/>
              </a:rPr>
              <a:pPr algn="r"/>
              <a:t>249</a:t>
            </a:fld>
            <a:endParaRPr lang="fr-FR" altLang="fr-FR" sz="1200">
              <a:solidFill>
                <a:schemeClr val="tx1"/>
              </a:solidFill>
              <a:latin typeface="Times" panose="02020603050405020304" pitchFamily="18" charset="0"/>
            </a:endParaRPr>
          </a:p>
        </p:txBody>
      </p:sp>
      <p:sp>
        <p:nvSpPr>
          <p:cNvPr id="262149" name="Rectangle 2">
            <a:extLst>
              <a:ext uri="{FF2B5EF4-FFF2-40B4-BE49-F238E27FC236}">
                <a16:creationId xmlns:a16="http://schemas.microsoft.com/office/drawing/2014/main" id="{2615D902-8D67-0B57-1F13-A75BE477B62B}"/>
              </a:ext>
            </a:extLst>
          </p:cNvPr>
          <p:cNvSpPr>
            <a:spLocks noGrp="1" noRot="1" noChangeAspect="1" noChangeArrowheads="1" noTextEdit="1"/>
          </p:cNvSpPr>
          <p:nvPr>
            <p:ph type="sldImg"/>
          </p:nvPr>
        </p:nvSpPr>
        <p:spPr>
          <a:ln/>
        </p:spPr>
      </p:sp>
      <p:sp>
        <p:nvSpPr>
          <p:cNvPr id="262150" name="Rectangle 3">
            <a:extLst>
              <a:ext uri="{FF2B5EF4-FFF2-40B4-BE49-F238E27FC236}">
                <a16:creationId xmlns:a16="http://schemas.microsoft.com/office/drawing/2014/main" id="{F1FF5FA2-6C9F-A8AE-BB20-77CE7EC1D2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3">
            <a:extLst>
              <a:ext uri="{FF2B5EF4-FFF2-40B4-BE49-F238E27FC236}">
                <a16:creationId xmlns:a16="http://schemas.microsoft.com/office/drawing/2014/main" id="{409898C4-AD1E-5008-AC98-5B9BCC62C451}"/>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4BEF5D65-A91D-4E50-8E31-A1383B0DA365}" type="datetime1">
              <a:rPr lang="fr-FR" altLang="fr-FR" sz="1200">
                <a:solidFill>
                  <a:schemeClr val="tx1"/>
                </a:solidFill>
                <a:latin typeface="Times" panose="02020603050405020304" pitchFamily="18" charset="0"/>
              </a:rPr>
              <a:pPr/>
              <a:t>04/11/2025</a:t>
            </a:fld>
            <a:endParaRPr lang="fr-FR" altLang="fr-FR" sz="1200">
              <a:solidFill>
                <a:schemeClr val="tx1"/>
              </a:solidFill>
              <a:latin typeface="Times" panose="02020603050405020304" pitchFamily="18" charset="0"/>
            </a:endParaRPr>
          </a:p>
        </p:txBody>
      </p:sp>
      <p:sp>
        <p:nvSpPr>
          <p:cNvPr id="120835" name="Rectangle 6">
            <a:extLst>
              <a:ext uri="{FF2B5EF4-FFF2-40B4-BE49-F238E27FC236}">
                <a16:creationId xmlns:a16="http://schemas.microsoft.com/office/drawing/2014/main" id="{28863C72-C067-D85A-5FEA-0D6D5B1D8C14}"/>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20836" name="Rectangle 7">
            <a:extLst>
              <a:ext uri="{FF2B5EF4-FFF2-40B4-BE49-F238E27FC236}">
                <a16:creationId xmlns:a16="http://schemas.microsoft.com/office/drawing/2014/main" id="{9AE452C5-B9A1-96E6-3896-708FEEF179D7}"/>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09D76713-5E78-4954-963D-08E21EC7BAD9}" type="slidenum">
              <a:rPr lang="fr-FR" altLang="fr-FR" sz="1200">
                <a:solidFill>
                  <a:schemeClr val="tx1"/>
                </a:solidFill>
                <a:latin typeface="Times" panose="02020603050405020304" pitchFamily="18" charset="0"/>
              </a:rPr>
              <a:pPr/>
              <a:t>121</a:t>
            </a:fld>
            <a:endParaRPr lang="fr-FR" altLang="fr-FR" sz="1200">
              <a:solidFill>
                <a:schemeClr val="tx1"/>
              </a:solidFill>
              <a:latin typeface="Times" panose="02020603050405020304" pitchFamily="18" charset="0"/>
            </a:endParaRPr>
          </a:p>
        </p:txBody>
      </p:sp>
      <p:sp>
        <p:nvSpPr>
          <p:cNvPr id="120837" name="Rectangle 2">
            <a:extLst>
              <a:ext uri="{FF2B5EF4-FFF2-40B4-BE49-F238E27FC236}">
                <a16:creationId xmlns:a16="http://schemas.microsoft.com/office/drawing/2014/main" id="{3DE36C4F-4B91-0F15-2A44-4052250620DD}"/>
              </a:ext>
            </a:extLst>
          </p:cNvPr>
          <p:cNvSpPr>
            <a:spLocks noGrp="1" noRot="1" noChangeAspect="1" noChangeArrowheads="1" noTextEdit="1"/>
          </p:cNvSpPr>
          <p:nvPr>
            <p:ph type="sldImg"/>
          </p:nvPr>
        </p:nvSpPr>
        <p:spPr>
          <a:ln/>
        </p:spPr>
      </p:sp>
      <p:sp>
        <p:nvSpPr>
          <p:cNvPr id="120838" name="Rectangle 3">
            <a:extLst>
              <a:ext uri="{FF2B5EF4-FFF2-40B4-BE49-F238E27FC236}">
                <a16:creationId xmlns:a16="http://schemas.microsoft.com/office/drawing/2014/main" id="{A18D19DE-C43B-7CE6-A829-D39B6863C7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3">
            <a:extLst>
              <a:ext uri="{FF2B5EF4-FFF2-40B4-BE49-F238E27FC236}">
                <a16:creationId xmlns:a16="http://schemas.microsoft.com/office/drawing/2014/main" id="{69B7E4D7-2325-885D-D08D-194E1892554E}"/>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1840FBAE-0333-47F1-BE85-4D583ACA605C}" type="datetime1">
              <a:rPr lang="fr-FR" altLang="fr-FR" sz="1200">
                <a:solidFill>
                  <a:schemeClr val="tx1"/>
                </a:solidFill>
                <a:latin typeface="Times" panose="02020603050405020304" pitchFamily="18" charset="0"/>
              </a:rPr>
              <a:pPr/>
              <a:t>04/11/2025</a:t>
            </a:fld>
            <a:endParaRPr lang="fr-FR" altLang="fr-FR" sz="1200">
              <a:solidFill>
                <a:schemeClr val="tx1"/>
              </a:solidFill>
              <a:latin typeface="Times" panose="02020603050405020304" pitchFamily="18" charset="0"/>
            </a:endParaRPr>
          </a:p>
        </p:txBody>
      </p:sp>
      <p:sp>
        <p:nvSpPr>
          <p:cNvPr id="122883" name="Rectangle 6">
            <a:extLst>
              <a:ext uri="{FF2B5EF4-FFF2-40B4-BE49-F238E27FC236}">
                <a16:creationId xmlns:a16="http://schemas.microsoft.com/office/drawing/2014/main" id="{728BC4A5-DEAD-71CA-DEC9-DC5B16B27965}"/>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22884" name="Rectangle 7">
            <a:extLst>
              <a:ext uri="{FF2B5EF4-FFF2-40B4-BE49-F238E27FC236}">
                <a16:creationId xmlns:a16="http://schemas.microsoft.com/office/drawing/2014/main" id="{4A01F066-76AF-B536-14C4-E9B81341D44D}"/>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DCF28DB2-28C3-4737-824B-5E882ABC3AC2}" type="slidenum">
              <a:rPr lang="fr-FR" altLang="fr-FR" sz="1200">
                <a:solidFill>
                  <a:schemeClr val="tx1"/>
                </a:solidFill>
                <a:latin typeface="Times" panose="02020603050405020304" pitchFamily="18" charset="0"/>
              </a:rPr>
              <a:pPr/>
              <a:t>122</a:t>
            </a:fld>
            <a:endParaRPr lang="fr-FR" altLang="fr-FR" sz="1200">
              <a:solidFill>
                <a:schemeClr val="tx1"/>
              </a:solidFill>
              <a:latin typeface="Times" panose="02020603050405020304" pitchFamily="18" charset="0"/>
            </a:endParaRPr>
          </a:p>
        </p:txBody>
      </p:sp>
      <p:sp>
        <p:nvSpPr>
          <p:cNvPr id="122885" name="Rectangle 2">
            <a:extLst>
              <a:ext uri="{FF2B5EF4-FFF2-40B4-BE49-F238E27FC236}">
                <a16:creationId xmlns:a16="http://schemas.microsoft.com/office/drawing/2014/main" id="{E20EE488-47D4-F342-AB20-4601A8F59233}"/>
              </a:ext>
            </a:extLst>
          </p:cNvPr>
          <p:cNvSpPr>
            <a:spLocks noGrp="1" noRot="1" noChangeAspect="1" noChangeArrowheads="1" noTextEdit="1"/>
          </p:cNvSpPr>
          <p:nvPr>
            <p:ph type="sldImg"/>
          </p:nvPr>
        </p:nvSpPr>
        <p:spPr>
          <a:ln/>
        </p:spPr>
      </p:sp>
      <p:sp>
        <p:nvSpPr>
          <p:cNvPr id="122886" name="Rectangle 3">
            <a:extLst>
              <a:ext uri="{FF2B5EF4-FFF2-40B4-BE49-F238E27FC236}">
                <a16:creationId xmlns:a16="http://schemas.microsoft.com/office/drawing/2014/main" id="{84A11279-BAF9-DA1A-DB10-F9F167E488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3">
            <a:extLst>
              <a:ext uri="{FF2B5EF4-FFF2-40B4-BE49-F238E27FC236}">
                <a16:creationId xmlns:a16="http://schemas.microsoft.com/office/drawing/2014/main" id="{01B70ED3-D13F-4926-1609-9DEC800F5D79}"/>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C6860CD7-0614-4463-8C76-295A5298E5E5}" type="datetime1">
              <a:rPr lang="fr-FR" altLang="fr-FR" sz="1200">
                <a:solidFill>
                  <a:schemeClr val="tx1"/>
                </a:solidFill>
                <a:latin typeface="Times" panose="02020603050405020304" pitchFamily="18" charset="0"/>
              </a:rPr>
              <a:pPr/>
              <a:t>04/11/2025</a:t>
            </a:fld>
            <a:endParaRPr lang="fr-FR" altLang="fr-FR" sz="1200">
              <a:solidFill>
                <a:schemeClr val="tx1"/>
              </a:solidFill>
              <a:latin typeface="Times" panose="02020603050405020304" pitchFamily="18" charset="0"/>
            </a:endParaRPr>
          </a:p>
        </p:txBody>
      </p:sp>
      <p:sp>
        <p:nvSpPr>
          <p:cNvPr id="124931" name="Rectangle 6">
            <a:extLst>
              <a:ext uri="{FF2B5EF4-FFF2-40B4-BE49-F238E27FC236}">
                <a16:creationId xmlns:a16="http://schemas.microsoft.com/office/drawing/2014/main" id="{CCD003FD-34CA-FF00-1D5C-A9B2F49BF705}"/>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24932" name="Rectangle 7">
            <a:extLst>
              <a:ext uri="{FF2B5EF4-FFF2-40B4-BE49-F238E27FC236}">
                <a16:creationId xmlns:a16="http://schemas.microsoft.com/office/drawing/2014/main" id="{B0D463E8-EB3F-EFF0-40ED-8126CBC596AE}"/>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196DF814-E2FB-474B-B5AC-2D60D895C413}" type="slidenum">
              <a:rPr lang="fr-FR" altLang="fr-FR" sz="1200">
                <a:solidFill>
                  <a:schemeClr val="tx1"/>
                </a:solidFill>
                <a:latin typeface="Times" panose="02020603050405020304" pitchFamily="18" charset="0"/>
              </a:rPr>
              <a:pPr/>
              <a:t>123</a:t>
            </a:fld>
            <a:endParaRPr lang="fr-FR" altLang="fr-FR" sz="1200">
              <a:solidFill>
                <a:schemeClr val="tx1"/>
              </a:solidFill>
              <a:latin typeface="Times" panose="02020603050405020304" pitchFamily="18" charset="0"/>
            </a:endParaRPr>
          </a:p>
        </p:txBody>
      </p:sp>
      <p:sp>
        <p:nvSpPr>
          <p:cNvPr id="124933" name="Rectangle 2">
            <a:extLst>
              <a:ext uri="{FF2B5EF4-FFF2-40B4-BE49-F238E27FC236}">
                <a16:creationId xmlns:a16="http://schemas.microsoft.com/office/drawing/2014/main" id="{0763FD58-997D-875B-1E77-6ADABB5E6F55}"/>
              </a:ext>
            </a:extLst>
          </p:cNvPr>
          <p:cNvSpPr>
            <a:spLocks noGrp="1" noRot="1" noChangeAspect="1" noChangeArrowheads="1" noTextEdit="1"/>
          </p:cNvSpPr>
          <p:nvPr>
            <p:ph type="sldImg"/>
          </p:nvPr>
        </p:nvSpPr>
        <p:spPr>
          <a:ln/>
        </p:spPr>
      </p:sp>
      <p:sp>
        <p:nvSpPr>
          <p:cNvPr id="124934" name="Rectangle 3">
            <a:extLst>
              <a:ext uri="{FF2B5EF4-FFF2-40B4-BE49-F238E27FC236}">
                <a16:creationId xmlns:a16="http://schemas.microsoft.com/office/drawing/2014/main" id="{38A17614-04F2-4B89-826F-D9309B92E7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3">
            <a:extLst>
              <a:ext uri="{FF2B5EF4-FFF2-40B4-BE49-F238E27FC236}">
                <a16:creationId xmlns:a16="http://schemas.microsoft.com/office/drawing/2014/main" id="{B04DF13B-42AF-97FD-BDF9-B58B2AB493D6}"/>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70BFF3A7-E1C8-4106-ADCF-493F55C36E73}" type="datetime1">
              <a:rPr lang="fr-FR" altLang="fr-FR" sz="1200">
                <a:solidFill>
                  <a:schemeClr val="tx1"/>
                </a:solidFill>
                <a:latin typeface="Times" panose="02020603050405020304" pitchFamily="18" charset="0"/>
              </a:rPr>
              <a:pPr/>
              <a:t>04/11/2025</a:t>
            </a:fld>
            <a:endParaRPr lang="fr-FR" altLang="fr-FR" sz="1200">
              <a:solidFill>
                <a:schemeClr val="tx1"/>
              </a:solidFill>
              <a:latin typeface="Times" panose="02020603050405020304" pitchFamily="18" charset="0"/>
            </a:endParaRPr>
          </a:p>
        </p:txBody>
      </p:sp>
      <p:sp>
        <p:nvSpPr>
          <p:cNvPr id="126979" name="Rectangle 6">
            <a:extLst>
              <a:ext uri="{FF2B5EF4-FFF2-40B4-BE49-F238E27FC236}">
                <a16:creationId xmlns:a16="http://schemas.microsoft.com/office/drawing/2014/main" id="{D1E19DE8-3055-C1E5-5351-DFC0BFCF6C5F}"/>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26980" name="Rectangle 7">
            <a:extLst>
              <a:ext uri="{FF2B5EF4-FFF2-40B4-BE49-F238E27FC236}">
                <a16:creationId xmlns:a16="http://schemas.microsoft.com/office/drawing/2014/main" id="{6F57DB19-9E0B-A6D7-909A-12AB8AED16E3}"/>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E636453A-BFB9-4D89-B50C-3202702A5ADF}" type="slidenum">
              <a:rPr lang="fr-FR" altLang="fr-FR" sz="1200">
                <a:solidFill>
                  <a:schemeClr val="tx1"/>
                </a:solidFill>
                <a:latin typeface="Times" panose="02020603050405020304" pitchFamily="18" charset="0"/>
              </a:rPr>
              <a:pPr/>
              <a:t>124</a:t>
            </a:fld>
            <a:endParaRPr lang="fr-FR" altLang="fr-FR" sz="1200">
              <a:solidFill>
                <a:schemeClr val="tx1"/>
              </a:solidFill>
              <a:latin typeface="Times" panose="02020603050405020304" pitchFamily="18" charset="0"/>
            </a:endParaRPr>
          </a:p>
        </p:txBody>
      </p:sp>
      <p:sp>
        <p:nvSpPr>
          <p:cNvPr id="126981" name="Rectangle 2">
            <a:extLst>
              <a:ext uri="{FF2B5EF4-FFF2-40B4-BE49-F238E27FC236}">
                <a16:creationId xmlns:a16="http://schemas.microsoft.com/office/drawing/2014/main" id="{7437D2A9-FCFF-9549-A93A-099045F5F90A}"/>
              </a:ext>
            </a:extLst>
          </p:cNvPr>
          <p:cNvSpPr>
            <a:spLocks noGrp="1" noRot="1" noChangeAspect="1" noChangeArrowheads="1" noTextEdit="1"/>
          </p:cNvSpPr>
          <p:nvPr>
            <p:ph type="sldImg"/>
          </p:nvPr>
        </p:nvSpPr>
        <p:spPr>
          <a:ln/>
        </p:spPr>
      </p:sp>
      <p:sp>
        <p:nvSpPr>
          <p:cNvPr id="126982" name="Rectangle 3">
            <a:extLst>
              <a:ext uri="{FF2B5EF4-FFF2-40B4-BE49-F238E27FC236}">
                <a16:creationId xmlns:a16="http://schemas.microsoft.com/office/drawing/2014/main" id="{8EE9EE0A-40DF-FFA9-C950-7E425D2FAD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3">
            <a:extLst>
              <a:ext uri="{FF2B5EF4-FFF2-40B4-BE49-F238E27FC236}">
                <a16:creationId xmlns:a16="http://schemas.microsoft.com/office/drawing/2014/main" id="{E690855B-2921-18F7-B759-3D595FF03841}"/>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9B80B877-21E0-4932-BADC-2736C74D555D}" type="datetime1">
              <a:rPr lang="fr-FR" altLang="fr-FR" sz="1200">
                <a:solidFill>
                  <a:schemeClr val="tx1"/>
                </a:solidFill>
                <a:latin typeface="Times" panose="02020603050405020304" pitchFamily="18" charset="0"/>
              </a:rPr>
              <a:pPr/>
              <a:t>04/11/2025</a:t>
            </a:fld>
            <a:endParaRPr lang="fr-FR" altLang="fr-FR" sz="1200">
              <a:solidFill>
                <a:schemeClr val="tx1"/>
              </a:solidFill>
              <a:latin typeface="Times" panose="02020603050405020304" pitchFamily="18" charset="0"/>
            </a:endParaRPr>
          </a:p>
        </p:txBody>
      </p:sp>
      <p:sp>
        <p:nvSpPr>
          <p:cNvPr id="129027" name="Rectangle 6">
            <a:extLst>
              <a:ext uri="{FF2B5EF4-FFF2-40B4-BE49-F238E27FC236}">
                <a16:creationId xmlns:a16="http://schemas.microsoft.com/office/drawing/2014/main" id="{71F30EA7-C886-005F-1D29-977EEAB74BC0}"/>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29028" name="Rectangle 7">
            <a:extLst>
              <a:ext uri="{FF2B5EF4-FFF2-40B4-BE49-F238E27FC236}">
                <a16:creationId xmlns:a16="http://schemas.microsoft.com/office/drawing/2014/main" id="{794FB9A0-E04A-8F57-B9EF-B7B882939CAC}"/>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3AE9EEEE-0A44-44BC-893A-E06094BB1364}" type="slidenum">
              <a:rPr lang="fr-FR" altLang="fr-FR" sz="1200">
                <a:solidFill>
                  <a:schemeClr val="tx1"/>
                </a:solidFill>
                <a:latin typeface="Times" panose="02020603050405020304" pitchFamily="18" charset="0"/>
              </a:rPr>
              <a:pPr/>
              <a:t>125</a:t>
            </a:fld>
            <a:endParaRPr lang="fr-FR" altLang="fr-FR" sz="1200">
              <a:solidFill>
                <a:schemeClr val="tx1"/>
              </a:solidFill>
              <a:latin typeface="Times" panose="02020603050405020304" pitchFamily="18" charset="0"/>
            </a:endParaRPr>
          </a:p>
        </p:txBody>
      </p:sp>
      <p:sp>
        <p:nvSpPr>
          <p:cNvPr id="129029" name="Rectangle 2">
            <a:extLst>
              <a:ext uri="{FF2B5EF4-FFF2-40B4-BE49-F238E27FC236}">
                <a16:creationId xmlns:a16="http://schemas.microsoft.com/office/drawing/2014/main" id="{EC25F985-2F79-C3FC-13B2-46CF15A917F3}"/>
              </a:ext>
            </a:extLst>
          </p:cNvPr>
          <p:cNvSpPr>
            <a:spLocks noGrp="1" noRot="1" noChangeAspect="1" noChangeArrowheads="1" noTextEdit="1"/>
          </p:cNvSpPr>
          <p:nvPr>
            <p:ph type="sldImg"/>
          </p:nvPr>
        </p:nvSpPr>
        <p:spPr>
          <a:ln/>
        </p:spPr>
      </p:sp>
      <p:sp>
        <p:nvSpPr>
          <p:cNvPr id="129030" name="Rectangle 3">
            <a:extLst>
              <a:ext uri="{FF2B5EF4-FFF2-40B4-BE49-F238E27FC236}">
                <a16:creationId xmlns:a16="http://schemas.microsoft.com/office/drawing/2014/main" id="{929388A9-34EF-E0BB-72BB-78DDC331F5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3">
            <a:extLst>
              <a:ext uri="{FF2B5EF4-FFF2-40B4-BE49-F238E27FC236}">
                <a16:creationId xmlns:a16="http://schemas.microsoft.com/office/drawing/2014/main" id="{0E1AC41F-C1B5-85D0-EFC4-0E5B0B3D9790}"/>
              </a:ext>
            </a:extLst>
          </p:cNvPr>
          <p:cNvSpPr txBox="1">
            <a:spLocks noGrp="1" noChangeArrowheads="1"/>
          </p:cNvSpPr>
          <p:nvPr/>
        </p:nvSpPr>
        <p:spPr bwMode="auto">
          <a:xfrm>
            <a:off x="3806825" y="0"/>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46493CB8-4ABF-45C5-A44E-32FD823763EE}" type="datetime1">
              <a:rPr lang="fr-FR" altLang="fr-FR" sz="1200">
                <a:solidFill>
                  <a:schemeClr val="tx1"/>
                </a:solidFill>
                <a:latin typeface="Times" panose="02020603050405020304" pitchFamily="18" charset="0"/>
              </a:rPr>
              <a:pPr/>
              <a:t>04/11/2025</a:t>
            </a:fld>
            <a:endParaRPr lang="fr-FR" altLang="fr-FR" sz="1200">
              <a:solidFill>
                <a:schemeClr val="tx1"/>
              </a:solidFill>
              <a:latin typeface="Times" panose="02020603050405020304" pitchFamily="18" charset="0"/>
            </a:endParaRPr>
          </a:p>
        </p:txBody>
      </p:sp>
      <p:sp>
        <p:nvSpPr>
          <p:cNvPr id="131075" name="Rectangle 6">
            <a:extLst>
              <a:ext uri="{FF2B5EF4-FFF2-40B4-BE49-F238E27FC236}">
                <a16:creationId xmlns:a16="http://schemas.microsoft.com/office/drawing/2014/main" id="{8A4458AC-7083-5E95-7A34-21E4E277997B}"/>
              </a:ext>
            </a:extLst>
          </p:cNvPr>
          <p:cNvSpPr txBox="1">
            <a:spLocks noGrp="1" noChangeArrowheads="1"/>
          </p:cNvSpPr>
          <p:nvPr/>
        </p:nvSpPr>
        <p:spPr bwMode="auto">
          <a:xfrm>
            <a:off x="0"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r>
              <a:rPr lang="fr-FR" altLang="fr-FR" sz="1200">
                <a:solidFill>
                  <a:schemeClr val="tx1"/>
                </a:solidFill>
                <a:latin typeface="Times" panose="02020603050405020304" pitchFamily="18" charset="0"/>
              </a:rPr>
              <a:t>Nom de la conférence XXX</a:t>
            </a:r>
          </a:p>
        </p:txBody>
      </p:sp>
      <p:sp>
        <p:nvSpPr>
          <p:cNvPr id="131076" name="Rectangle 7">
            <a:extLst>
              <a:ext uri="{FF2B5EF4-FFF2-40B4-BE49-F238E27FC236}">
                <a16:creationId xmlns:a16="http://schemas.microsoft.com/office/drawing/2014/main" id="{195C86FF-EF3D-BC47-CD44-A1C37B1A2C4A}"/>
              </a:ext>
            </a:extLst>
          </p:cNvPr>
          <p:cNvSpPr txBox="1">
            <a:spLocks noGrp="1" noChangeArrowheads="1"/>
          </p:cNvSpPr>
          <p:nvPr/>
        </p:nvSpPr>
        <p:spPr bwMode="auto">
          <a:xfrm>
            <a:off x="3806825" y="9363075"/>
            <a:ext cx="29114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fld id="{1FBFACBB-033C-448A-8E6E-290B29C5FA9F}" type="slidenum">
              <a:rPr lang="fr-FR" altLang="fr-FR" sz="1200">
                <a:solidFill>
                  <a:schemeClr val="tx1"/>
                </a:solidFill>
                <a:latin typeface="Times" panose="02020603050405020304" pitchFamily="18" charset="0"/>
              </a:rPr>
              <a:pPr/>
              <a:t>126</a:t>
            </a:fld>
            <a:endParaRPr lang="fr-FR" altLang="fr-FR" sz="1200">
              <a:solidFill>
                <a:schemeClr val="tx1"/>
              </a:solidFill>
              <a:latin typeface="Times" panose="02020603050405020304" pitchFamily="18" charset="0"/>
            </a:endParaRPr>
          </a:p>
        </p:txBody>
      </p:sp>
      <p:sp>
        <p:nvSpPr>
          <p:cNvPr id="131077" name="Rectangle 2">
            <a:extLst>
              <a:ext uri="{FF2B5EF4-FFF2-40B4-BE49-F238E27FC236}">
                <a16:creationId xmlns:a16="http://schemas.microsoft.com/office/drawing/2014/main" id="{F4156F40-E718-52F6-A55B-29F9DECBBA4A}"/>
              </a:ext>
            </a:extLst>
          </p:cNvPr>
          <p:cNvSpPr>
            <a:spLocks noGrp="1" noRot="1" noChangeAspect="1" noChangeArrowheads="1" noTextEdit="1"/>
          </p:cNvSpPr>
          <p:nvPr>
            <p:ph type="sldImg"/>
          </p:nvPr>
        </p:nvSpPr>
        <p:spPr>
          <a:ln/>
        </p:spPr>
      </p:sp>
      <p:sp>
        <p:nvSpPr>
          <p:cNvPr id="131078" name="Rectangle 3">
            <a:extLst>
              <a:ext uri="{FF2B5EF4-FFF2-40B4-BE49-F238E27FC236}">
                <a16:creationId xmlns:a16="http://schemas.microsoft.com/office/drawing/2014/main" id="{C7180061-AC10-D47E-17E6-740FD27CCE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2" name="Picture 25">
            <a:extLst>
              <a:ext uri="{FF2B5EF4-FFF2-40B4-BE49-F238E27FC236}">
                <a16:creationId xmlns:a16="http://schemas.microsoft.com/office/drawing/2014/main" id="{8A979AEE-A7EA-67D7-EDD5-C1E29E396B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7">
            <a:extLst>
              <a:ext uri="{FF2B5EF4-FFF2-40B4-BE49-F238E27FC236}">
                <a16:creationId xmlns:a16="http://schemas.microsoft.com/office/drawing/2014/main" id="{5AE695CF-2C64-477A-4B31-DD1499A1D1C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91400" y="5029200"/>
            <a:ext cx="1825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8">
            <a:extLst>
              <a:ext uri="{FF2B5EF4-FFF2-40B4-BE49-F238E27FC236}">
                <a16:creationId xmlns:a16="http://schemas.microsoft.com/office/drawing/2014/main" id="{7F140F84-7BDA-92AD-529B-7A0D5676063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828800" y="5029200"/>
            <a:ext cx="1825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0">
            <a:extLst>
              <a:ext uri="{FF2B5EF4-FFF2-40B4-BE49-F238E27FC236}">
                <a16:creationId xmlns:a16="http://schemas.microsoft.com/office/drawing/2014/main" id="{B8C9118E-D9AB-35B8-7BF7-191F54D64BB2}"/>
              </a:ext>
            </a:extLst>
          </p:cNvPr>
          <p:cNvGrpSpPr>
            <a:grpSpLocks/>
          </p:cNvGrpSpPr>
          <p:nvPr userDrawn="1"/>
        </p:nvGrpSpPr>
        <p:grpSpPr bwMode="auto">
          <a:xfrm>
            <a:off x="2286000" y="1712913"/>
            <a:ext cx="4625975" cy="3057525"/>
            <a:chOff x="1440" y="1079"/>
            <a:chExt cx="2914" cy="1926"/>
          </a:xfrm>
        </p:grpSpPr>
        <p:pic>
          <p:nvPicPr>
            <p:cNvPr id="6" name="Picture 31" descr="PICT0029">
              <a:extLst>
                <a:ext uri="{FF2B5EF4-FFF2-40B4-BE49-F238E27FC236}">
                  <a16:creationId xmlns:a16="http://schemas.microsoft.com/office/drawing/2014/main" id="{75D4487D-054D-0EE0-A0B7-4A61CF09E4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1" y="1079"/>
              <a:ext cx="916" cy="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2" descr="TFV">
              <a:extLst>
                <a:ext uri="{FF2B5EF4-FFF2-40B4-BE49-F238E27FC236}">
                  <a16:creationId xmlns:a16="http://schemas.microsoft.com/office/drawing/2014/main" id="{B8EB152F-3C83-D10A-071D-2E32EB3CD82F}"/>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0" y="2064"/>
              <a:ext cx="934" cy="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3" descr="etudiants9">
              <a:extLst>
                <a:ext uri="{FF2B5EF4-FFF2-40B4-BE49-F238E27FC236}">
                  <a16:creationId xmlns:a16="http://schemas.microsoft.com/office/drawing/2014/main" id="{6A675EE5-7018-6349-B7B3-8A2C22301A66}"/>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8" y="2064"/>
              <a:ext cx="936" cy="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34" descr="Logo ENSTA Bretagne CMJN">
            <a:extLst>
              <a:ext uri="{FF2B5EF4-FFF2-40B4-BE49-F238E27FC236}">
                <a16:creationId xmlns:a16="http://schemas.microsoft.com/office/drawing/2014/main" id="{CDD1A344-3A81-CA4B-2139-823A02BB2266}"/>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851275" y="187325"/>
            <a:ext cx="151288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0" name="Rectangle 26"/>
          <p:cNvSpPr>
            <a:spLocks noGrp="1" noChangeArrowheads="1"/>
          </p:cNvSpPr>
          <p:nvPr>
            <p:ph type="subTitle" idx="1"/>
          </p:nvPr>
        </p:nvSpPr>
        <p:spPr>
          <a:xfrm>
            <a:off x="1828800" y="5105400"/>
            <a:ext cx="5638800" cy="990600"/>
          </a:xfrm>
        </p:spPr>
        <p:txBody>
          <a:bodyPr/>
          <a:lstStyle>
            <a:lvl1pPr marL="0" indent="0" algn="ctr">
              <a:buFont typeface="Wingdings" pitchFamily="2" charset="2"/>
              <a:buNone/>
              <a:defRPr sz="2800"/>
            </a:lvl1pPr>
          </a:lstStyle>
          <a:p>
            <a:r>
              <a:rPr lang="fr-FR"/>
              <a:t>Cliquez pour modifier le style des sous-titres du masque</a:t>
            </a:r>
          </a:p>
        </p:txBody>
      </p:sp>
      <p:sp>
        <p:nvSpPr>
          <p:cNvPr id="10" name="Rectangle 5">
            <a:extLst>
              <a:ext uri="{FF2B5EF4-FFF2-40B4-BE49-F238E27FC236}">
                <a16:creationId xmlns:a16="http://schemas.microsoft.com/office/drawing/2014/main" id="{5AA84EE2-C934-EAEF-E416-52AE0987EE2D}"/>
              </a:ext>
            </a:extLst>
          </p:cNvPr>
          <p:cNvSpPr>
            <a:spLocks noGrp="1" noChangeArrowheads="1"/>
          </p:cNvSpPr>
          <p:nvPr>
            <p:ph type="ftr" sz="quarter" idx="10"/>
          </p:nvPr>
        </p:nvSpPr>
        <p:spPr bwMode="auto">
          <a:xfrm>
            <a:off x="3124200" y="64008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1"/>
                </a:solidFill>
                <a:latin typeface="Times" pitchFamily="18" charset="0"/>
              </a:defRPr>
            </a:lvl1pPr>
          </a:lstStyle>
          <a:p>
            <a:pPr>
              <a:defRPr/>
            </a:pPr>
            <a:r>
              <a:rPr lang="fr-FR"/>
              <a:t>Conférence XXXXX</a:t>
            </a:r>
          </a:p>
        </p:txBody>
      </p:sp>
      <p:sp>
        <p:nvSpPr>
          <p:cNvPr id="11" name="Rectangle 6">
            <a:extLst>
              <a:ext uri="{FF2B5EF4-FFF2-40B4-BE49-F238E27FC236}">
                <a16:creationId xmlns:a16="http://schemas.microsoft.com/office/drawing/2014/main" id="{25C4351E-A670-113F-A275-05053F25B41D}"/>
              </a:ext>
            </a:extLst>
          </p:cNvPr>
          <p:cNvSpPr>
            <a:spLocks noGrp="1" noChangeArrowheads="1"/>
          </p:cNvSpPr>
          <p:nvPr>
            <p:ph type="sldNum" sz="quarter" idx="11"/>
          </p:nvPr>
        </p:nvSpPr>
        <p:spPr bwMode="auto">
          <a:xfrm>
            <a:off x="7239000" y="63246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800"/>
            </a:lvl1pPr>
          </a:lstStyle>
          <a:p>
            <a:pPr>
              <a:defRPr/>
            </a:pPr>
            <a:fld id="{A0C1ADAB-CE20-43C7-91D4-43D61C192645}" type="slidenum">
              <a:rPr lang="fr-FR" altLang="fr-FR"/>
              <a:pPr>
                <a:defRPr/>
              </a:pPr>
              <a:t>‹#›</a:t>
            </a:fld>
            <a:endParaRPr lang="fr-FR" altLang="fr-FR"/>
          </a:p>
        </p:txBody>
      </p:sp>
    </p:spTree>
    <p:extLst>
      <p:ext uri="{BB962C8B-B14F-4D97-AF65-F5344CB8AC3E}">
        <p14:creationId xmlns:p14="http://schemas.microsoft.com/office/powerpoint/2010/main" val="3541651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193759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67488" y="287338"/>
            <a:ext cx="2036762" cy="5884862"/>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87338"/>
            <a:ext cx="5957888" cy="5884862"/>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624184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87338"/>
            <a:ext cx="7543800" cy="703262"/>
          </a:xfrm>
        </p:spPr>
        <p:txBody>
          <a:bodyPr/>
          <a:lstStyle/>
          <a:p>
            <a:r>
              <a:rPr lang="fr-FR"/>
              <a:t>Cliquez pour modifier le style du titre</a:t>
            </a:r>
          </a:p>
        </p:txBody>
      </p:sp>
      <p:sp>
        <p:nvSpPr>
          <p:cNvPr id="3" name="Espace réservé du texte 2"/>
          <p:cNvSpPr>
            <a:spLocks noGrp="1"/>
          </p:cNvSpPr>
          <p:nvPr>
            <p:ph type="body" sz="half" idx="1"/>
          </p:nvPr>
        </p:nvSpPr>
        <p:spPr>
          <a:xfrm>
            <a:off x="457200" y="1447800"/>
            <a:ext cx="3997325" cy="4724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06925" y="1447800"/>
            <a:ext cx="3997325" cy="4724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589869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a:extLst>
              <a:ext uri="{FF2B5EF4-FFF2-40B4-BE49-F238E27FC236}">
                <a16:creationId xmlns:a16="http://schemas.microsoft.com/office/drawing/2014/main" id="{A212765D-0B3A-4A94-CA15-EBA6AE81416B}"/>
              </a:ext>
            </a:extLst>
          </p:cNvPr>
          <p:cNvSpPr>
            <a:spLocks noGrp="1" noChangeArrowheads="1"/>
          </p:cNvSpPr>
          <p:nvPr>
            <p:ph type="dt" sz="half" idx="10"/>
          </p:nvPr>
        </p:nvSpPr>
        <p:spPr>
          <a:ln/>
        </p:spPr>
        <p:txBody>
          <a:bodyPr/>
          <a:lstStyle>
            <a:lvl1pPr>
              <a:defRPr/>
            </a:lvl1pPr>
          </a:lstStyle>
          <a:p>
            <a:pPr>
              <a:defRPr/>
            </a:pPr>
            <a:fld id="{2DD50C1E-73A4-468A-930F-DF68E4E6ACB5}" type="datetime1">
              <a:rPr lang="es-ES"/>
              <a:pPr>
                <a:defRPr/>
              </a:pPr>
              <a:t>04/11/2025</a:t>
            </a:fld>
            <a:endParaRPr lang="es-ES"/>
          </a:p>
        </p:txBody>
      </p:sp>
      <p:sp>
        <p:nvSpPr>
          <p:cNvPr id="5" name="Rectangle 5">
            <a:extLst>
              <a:ext uri="{FF2B5EF4-FFF2-40B4-BE49-F238E27FC236}">
                <a16:creationId xmlns:a16="http://schemas.microsoft.com/office/drawing/2014/main" id="{9DDD425B-0C87-51CE-4EBD-8EF671EECCFA}"/>
              </a:ext>
            </a:extLst>
          </p:cNvPr>
          <p:cNvSpPr>
            <a:spLocks noGrp="1" noChangeArrowheads="1"/>
          </p:cNvSpPr>
          <p:nvPr>
            <p:ph type="ftr" sz="quarter" idx="11"/>
          </p:nvPr>
        </p:nvSpPr>
        <p:spPr>
          <a:ln/>
        </p:spPr>
        <p:txBody>
          <a:bodyPr/>
          <a:lstStyle>
            <a:lvl1pPr>
              <a:defRPr/>
            </a:lvl1pPr>
          </a:lstStyle>
          <a:p>
            <a:pPr>
              <a:defRPr/>
            </a:pPr>
            <a:r>
              <a:rPr lang="es-ES"/>
              <a:t>Conférence XXXXX</a:t>
            </a:r>
          </a:p>
        </p:txBody>
      </p:sp>
      <p:sp>
        <p:nvSpPr>
          <p:cNvPr id="6" name="Rectangle 6">
            <a:extLst>
              <a:ext uri="{FF2B5EF4-FFF2-40B4-BE49-F238E27FC236}">
                <a16:creationId xmlns:a16="http://schemas.microsoft.com/office/drawing/2014/main" id="{CC6D5D72-7547-C25A-D3B9-A04C4A5EB177}"/>
              </a:ext>
            </a:extLst>
          </p:cNvPr>
          <p:cNvSpPr>
            <a:spLocks noGrp="1" noChangeArrowheads="1"/>
          </p:cNvSpPr>
          <p:nvPr>
            <p:ph type="sldNum" sz="quarter" idx="12"/>
          </p:nvPr>
        </p:nvSpPr>
        <p:spPr>
          <a:ln/>
        </p:spPr>
        <p:txBody>
          <a:bodyPr/>
          <a:lstStyle>
            <a:lvl1pPr>
              <a:defRPr/>
            </a:lvl1pPr>
          </a:lstStyle>
          <a:p>
            <a:pPr>
              <a:defRPr/>
            </a:pPr>
            <a:fld id="{09C78C18-BBB4-44CB-9D91-D3B8B0E0DAC7}" type="slidenum">
              <a:rPr lang="es-ES" altLang="fr-FR"/>
              <a:pPr>
                <a:defRPr/>
              </a:pPr>
              <a:t>‹#›</a:t>
            </a:fld>
            <a:endParaRPr lang="es-ES" altLang="fr-FR"/>
          </a:p>
        </p:txBody>
      </p:sp>
    </p:spTree>
    <p:extLst>
      <p:ext uri="{BB962C8B-B14F-4D97-AF65-F5344CB8AC3E}">
        <p14:creationId xmlns:p14="http://schemas.microsoft.com/office/powerpoint/2010/main" val="3976722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E72F076C-7C49-F761-7F12-22EEA51E8760}"/>
              </a:ext>
            </a:extLst>
          </p:cNvPr>
          <p:cNvSpPr>
            <a:spLocks noGrp="1" noChangeArrowheads="1"/>
          </p:cNvSpPr>
          <p:nvPr>
            <p:ph type="dt" sz="half" idx="10"/>
          </p:nvPr>
        </p:nvSpPr>
        <p:spPr>
          <a:ln/>
        </p:spPr>
        <p:txBody>
          <a:bodyPr/>
          <a:lstStyle>
            <a:lvl1pPr>
              <a:defRPr/>
            </a:lvl1pPr>
          </a:lstStyle>
          <a:p>
            <a:pPr>
              <a:defRPr/>
            </a:pPr>
            <a:fld id="{1436BA19-DAE7-4047-99C8-F8B42CCCDE86}" type="datetime1">
              <a:rPr lang="es-ES"/>
              <a:pPr>
                <a:defRPr/>
              </a:pPr>
              <a:t>04/11/2025</a:t>
            </a:fld>
            <a:endParaRPr lang="es-ES"/>
          </a:p>
        </p:txBody>
      </p:sp>
      <p:sp>
        <p:nvSpPr>
          <p:cNvPr id="5" name="Rectangle 5">
            <a:extLst>
              <a:ext uri="{FF2B5EF4-FFF2-40B4-BE49-F238E27FC236}">
                <a16:creationId xmlns:a16="http://schemas.microsoft.com/office/drawing/2014/main" id="{5FE7D9A0-B3F6-3A12-C7A5-EEC6BECA83BB}"/>
              </a:ext>
            </a:extLst>
          </p:cNvPr>
          <p:cNvSpPr>
            <a:spLocks noGrp="1" noChangeArrowheads="1"/>
          </p:cNvSpPr>
          <p:nvPr>
            <p:ph type="ftr" sz="quarter" idx="11"/>
          </p:nvPr>
        </p:nvSpPr>
        <p:spPr>
          <a:ln/>
        </p:spPr>
        <p:txBody>
          <a:bodyPr/>
          <a:lstStyle>
            <a:lvl1pPr>
              <a:defRPr/>
            </a:lvl1pPr>
          </a:lstStyle>
          <a:p>
            <a:pPr>
              <a:defRPr/>
            </a:pPr>
            <a:r>
              <a:rPr lang="es-ES"/>
              <a:t>Conférence XXXXX</a:t>
            </a:r>
          </a:p>
        </p:txBody>
      </p:sp>
      <p:sp>
        <p:nvSpPr>
          <p:cNvPr id="6" name="Rectangle 6">
            <a:extLst>
              <a:ext uri="{FF2B5EF4-FFF2-40B4-BE49-F238E27FC236}">
                <a16:creationId xmlns:a16="http://schemas.microsoft.com/office/drawing/2014/main" id="{25991066-C782-A88D-68C7-79ABA37185DF}"/>
              </a:ext>
            </a:extLst>
          </p:cNvPr>
          <p:cNvSpPr>
            <a:spLocks noGrp="1" noChangeArrowheads="1"/>
          </p:cNvSpPr>
          <p:nvPr>
            <p:ph type="sldNum" sz="quarter" idx="12"/>
          </p:nvPr>
        </p:nvSpPr>
        <p:spPr>
          <a:ln/>
        </p:spPr>
        <p:txBody>
          <a:bodyPr/>
          <a:lstStyle>
            <a:lvl1pPr>
              <a:defRPr/>
            </a:lvl1pPr>
          </a:lstStyle>
          <a:p>
            <a:pPr>
              <a:defRPr/>
            </a:pPr>
            <a:fld id="{16CB4B90-262E-473F-BC85-1D4E6C725BD0}" type="slidenum">
              <a:rPr lang="es-ES" altLang="fr-FR"/>
              <a:pPr>
                <a:defRPr/>
              </a:pPr>
              <a:t>‹#›</a:t>
            </a:fld>
            <a:endParaRPr lang="es-ES" altLang="fr-FR"/>
          </a:p>
        </p:txBody>
      </p:sp>
    </p:spTree>
    <p:extLst>
      <p:ext uri="{BB962C8B-B14F-4D97-AF65-F5344CB8AC3E}">
        <p14:creationId xmlns:p14="http://schemas.microsoft.com/office/powerpoint/2010/main" val="14762769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a:extLst>
              <a:ext uri="{FF2B5EF4-FFF2-40B4-BE49-F238E27FC236}">
                <a16:creationId xmlns:a16="http://schemas.microsoft.com/office/drawing/2014/main" id="{98563A69-4A99-FF9E-EEA6-6C63671B36C2}"/>
              </a:ext>
            </a:extLst>
          </p:cNvPr>
          <p:cNvSpPr>
            <a:spLocks noGrp="1" noChangeArrowheads="1"/>
          </p:cNvSpPr>
          <p:nvPr>
            <p:ph type="dt" sz="half" idx="10"/>
          </p:nvPr>
        </p:nvSpPr>
        <p:spPr>
          <a:ln/>
        </p:spPr>
        <p:txBody>
          <a:bodyPr/>
          <a:lstStyle>
            <a:lvl1pPr>
              <a:defRPr/>
            </a:lvl1pPr>
          </a:lstStyle>
          <a:p>
            <a:pPr>
              <a:defRPr/>
            </a:pPr>
            <a:fld id="{2DD05A02-9DC8-4EE4-925B-3729F0136B17}" type="datetime1">
              <a:rPr lang="es-ES"/>
              <a:pPr>
                <a:defRPr/>
              </a:pPr>
              <a:t>04/11/2025</a:t>
            </a:fld>
            <a:endParaRPr lang="es-ES"/>
          </a:p>
        </p:txBody>
      </p:sp>
      <p:sp>
        <p:nvSpPr>
          <p:cNvPr id="5" name="Rectangle 5">
            <a:extLst>
              <a:ext uri="{FF2B5EF4-FFF2-40B4-BE49-F238E27FC236}">
                <a16:creationId xmlns:a16="http://schemas.microsoft.com/office/drawing/2014/main" id="{3F1CD8A7-152A-3778-2A10-49235F4BEE48}"/>
              </a:ext>
            </a:extLst>
          </p:cNvPr>
          <p:cNvSpPr>
            <a:spLocks noGrp="1" noChangeArrowheads="1"/>
          </p:cNvSpPr>
          <p:nvPr>
            <p:ph type="ftr" sz="quarter" idx="11"/>
          </p:nvPr>
        </p:nvSpPr>
        <p:spPr>
          <a:ln/>
        </p:spPr>
        <p:txBody>
          <a:bodyPr/>
          <a:lstStyle>
            <a:lvl1pPr>
              <a:defRPr/>
            </a:lvl1pPr>
          </a:lstStyle>
          <a:p>
            <a:pPr>
              <a:defRPr/>
            </a:pPr>
            <a:r>
              <a:rPr lang="es-ES"/>
              <a:t>Conférence XXXXX</a:t>
            </a:r>
          </a:p>
        </p:txBody>
      </p:sp>
      <p:sp>
        <p:nvSpPr>
          <p:cNvPr id="6" name="Rectangle 6">
            <a:extLst>
              <a:ext uri="{FF2B5EF4-FFF2-40B4-BE49-F238E27FC236}">
                <a16:creationId xmlns:a16="http://schemas.microsoft.com/office/drawing/2014/main" id="{BB25FC41-2A3E-F31A-4032-872FE57D895C}"/>
              </a:ext>
            </a:extLst>
          </p:cNvPr>
          <p:cNvSpPr>
            <a:spLocks noGrp="1" noChangeArrowheads="1"/>
          </p:cNvSpPr>
          <p:nvPr>
            <p:ph type="sldNum" sz="quarter" idx="12"/>
          </p:nvPr>
        </p:nvSpPr>
        <p:spPr>
          <a:ln/>
        </p:spPr>
        <p:txBody>
          <a:bodyPr/>
          <a:lstStyle>
            <a:lvl1pPr>
              <a:defRPr/>
            </a:lvl1pPr>
          </a:lstStyle>
          <a:p>
            <a:pPr>
              <a:defRPr/>
            </a:pPr>
            <a:fld id="{91FF06C6-8DC9-4BFA-AE0E-E39FC301A392}" type="slidenum">
              <a:rPr lang="es-ES" altLang="fr-FR"/>
              <a:pPr>
                <a:defRPr/>
              </a:pPr>
              <a:t>‹#›</a:t>
            </a:fld>
            <a:endParaRPr lang="es-ES" altLang="fr-FR"/>
          </a:p>
        </p:txBody>
      </p:sp>
    </p:spTree>
    <p:extLst>
      <p:ext uri="{BB962C8B-B14F-4D97-AF65-F5344CB8AC3E}">
        <p14:creationId xmlns:p14="http://schemas.microsoft.com/office/powerpoint/2010/main" val="2252045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a:extLst>
              <a:ext uri="{FF2B5EF4-FFF2-40B4-BE49-F238E27FC236}">
                <a16:creationId xmlns:a16="http://schemas.microsoft.com/office/drawing/2014/main" id="{D441C40A-5C99-750C-0BEA-B28123E8EBCA}"/>
              </a:ext>
            </a:extLst>
          </p:cNvPr>
          <p:cNvSpPr>
            <a:spLocks noGrp="1" noChangeArrowheads="1"/>
          </p:cNvSpPr>
          <p:nvPr>
            <p:ph type="dt" sz="half" idx="10"/>
          </p:nvPr>
        </p:nvSpPr>
        <p:spPr>
          <a:ln/>
        </p:spPr>
        <p:txBody>
          <a:bodyPr/>
          <a:lstStyle>
            <a:lvl1pPr>
              <a:defRPr/>
            </a:lvl1pPr>
          </a:lstStyle>
          <a:p>
            <a:pPr>
              <a:defRPr/>
            </a:pPr>
            <a:fld id="{C2293BBC-849B-4FB3-9F5C-347963195DD7}" type="datetime1">
              <a:rPr lang="es-ES"/>
              <a:pPr>
                <a:defRPr/>
              </a:pPr>
              <a:t>04/11/2025</a:t>
            </a:fld>
            <a:endParaRPr lang="es-ES"/>
          </a:p>
        </p:txBody>
      </p:sp>
      <p:sp>
        <p:nvSpPr>
          <p:cNvPr id="6" name="Rectangle 5">
            <a:extLst>
              <a:ext uri="{FF2B5EF4-FFF2-40B4-BE49-F238E27FC236}">
                <a16:creationId xmlns:a16="http://schemas.microsoft.com/office/drawing/2014/main" id="{BA15DCB8-DA38-3545-1139-349419837263}"/>
              </a:ext>
            </a:extLst>
          </p:cNvPr>
          <p:cNvSpPr>
            <a:spLocks noGrp="1" noChangeArrowheads="1"/>
          </p:cNvSpPr>
          <p:nvPr>
            <p:ph type="ftr" sz="quarter" idx="11"/>
          </p:nvPr>
        </p:nvSpPr>
        <p:spPr>
          <a:ln/>
        </p:spPr>
        <p:txBody>
          <a:bodyPr/>
          <a:lstStyle>
            <a:lvl1pPr>
              <a:defRPr/>
            </a:lvl1pPr>
          </a:lstStyle>
          <a:p>
            <a:pPr>
              <a:defRPr/>
            </a:pPr>
            <a:r>
              <a:rPr lang="es-ES"/>
              <a:t>Conférence XXXXX</a:t>
            </a:r>
          </a:p>
        </p:txBody>
      </p:sp>
      <p:sp>
        <p:nvSpPr>
          <p:cNvPr id="7" name="Rectangle 6">
            <a:extLst>
              <a:ext uri="{FF2B5EF4-FFF2-40B4-BE49-F238E27FC236}">
                <a16:creationId xmlns:a16="http://schemas.microsoft.com/office/drawing/2014/main" id="{8B816A53-8B82-E24A-FA7B-368D67E6BEE7}"/>
              </a:ext>
            </a:extLst>
          </p:cNvPr>
          <p:cNvSpPr>
            <a:spLocks noGrp="1" noChangeArrowheads="1"/>
          </p:cNvSpPr>
          <p:nvPr>
            <p:ph type="sldNum" sz="quarter" idx="12"/>
          </p:nvPr>
        </p:nvSpPr>
        <p:spPr>
          <a:ln/>
        </p:spPr>
        <p:txBody>
          <a:bodyPr/>
          <a:lstStyle>
            <a:lvl1pPr>
              <a:defRPr/>
            </a:lvl1pPr>
          </a:lstStyle>
          <a:p>
            <a:pPr>
              <a:defRPr/>
            </a:pPr>
            <a:fld id="{531CEDC1-5042-4843-BA58-9891A0B243A4}" type="slidenum">
              <a:rPr lang="es-ES" altLang="fr-FR"/>
              <a:pPr>
                <a:defRPr/>
              </a:pPr>
              <a:t>‹#›</a:t>
            </a:fld>
            <a:endParaRPr lang="es-ES" altLang="fr-FR"/>
          </a:p>
        </p:txBody>
      </p:sp>
    </p:spTree>
    <p:extLst>
      <p:ext uri="{BB962C8B-B14F-4D97-AF65-F5344CB8AC3E}">
        <p14:creationId xmlns:p14="http://schemas.microsoft.com/office/powerpoint/2010/main" val="234466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a:extLst>
              <a:ext uri="{FF2B5EF4-FFF2-40B4-BE49-F238E27FC236}">
                <a16:creationId xmlns:a16="http://schemas.microsoft.com/office/drawing/2014/main" id="{42F25131-17C4-E0F7-D8A4-28C162623E06}"/>
              </a:ext>
            </a:extLst>
          </p:cNvPr>
          <p:cNvSpPr>
            <a:spLocks noGrp="1" noChangeArrowheads="1"/>
          </p:cNvSpPr>
          <p:nvPr>
            <p:ph type="dt" sz="half" idx="10"/>
          </p:nvPr>
        </p:nvSpPr>
        <p:spPr>
          <a:ln/>
        </p:spPr>
        <p:txBody>
          <a:bodyPr/>
          <a:lstStyle>
            <a:lvl1pPr>
              <a:defRPr/>
            </a:lvl1pPr>
          </a:lstStyle>
          <a:p>
            <a:pPr>
              <a:defRPr/>
            </a:pPr>
            <a:fld id="{D7D62CDF-59AE-432C-80BF-0A3801406002}" type="datetime1">
              <a:rPr lang="es-ES"/>
              <a:pPr>
                <a:defRPr/>
              </a:pPr>
              <a:t>04/11/2025</a:t>
            </a:fld>
            <a:endParaRPr lang="es-ES"/>
          </a:p>
        </p:txBody>
      </p:sp>
      <p:sp>
        <p:nvSpPr>
          <p:cNvPr id="8" name="Rectangle 5">
            <a:extLst>
              <a:ext uri="{FF2B5EF4-FFF2-40B4-BE49-F238E27FC236}">
                <a16:creationId xmlns:a16="http://schemas.microsoft.com/office/drawing/2014/main" id="{059F91DE-990A-0760-1EED-DFC5848DDD0F}"/>
              </a:ext>
            </a:extLst>
          </p:cNvPr>
          <p:cNvSpPr>
            <a:spLocks noGrp="1" noChangeArrowheads="1"/>
          </p:cNvSpPr>
          <p:nvPr>
            <p:ph type="ftr" sz="quarter" idx="11"/>
          </p:nvPr>
        </p:nvSpPr>
        <p:spPr>
          <a:ln/>
        </p:spPr>
        <p:txBody>
          <a:bodyPr/>
          <a:lstStyle>
            <a:lvl1pPr>
              <a:defRPr/>
            </a:lvl1pPr>
          </a:lstStyle>
          <a:p>
            <a:pPr>
              <a:defRPr/>
            </a:pPr>
            <a:r>
              <a:rPr lang="es-ES"/>
              <a:t>Conférence XXXXX</a:t>
            </a:r>
          </a:p>
        </p:txBody>
      </p:sp>
      <p:sp>
        <p:nvSpPr>
          <p:cNvPr id="9" name="Rectangle 6">
            <a:extLst>
              <a:ext uri="{FF2B5EF4-FFF2-40B4-BE49-F238E27FC236}">
                <a16:creationId xmlns:a16="http://schemas.microsoft.com/office/drawing/2014/main" id="{C6915F2C-3A48-106B-9E5F-AED59C665584}"/>
              </a:ext>
            </a:extLst>
          </p:cNvPr>
          <p:cNvSpPr>
            <a:spLocks noGrp="1" noChangeArrowheads="1"/>
          </p:cNvSpPr>
          <p:nvPr>
            <p:ph type="sldNum" sz="quarter" idx="12"/>
          </p:nvPr>
        </p:nvSpPr>
        <p:spPr>
          <a:ln/>
        </p:spPr>
        <p:txBody>
          <a:bodyPr/>
          <a:lstStyle>
            <a:lvl1pPr>
              <a:defRPr/>
            </a:lvl1pPr>
          </a:lstStyle>
          <a:p>
            <a:pPr>
              <a:defRPr/>
            </a:pPr>
            <a:fld id="{8475CD95-760B-4D02-9A31-2CF5350E5B12}" type="slidenum">
              <a:rPr lang="es-ES" altLang="fr-FR"/>
              <a:pPr>
                <a:defRPr/>
              </a:pPr>
              <a:t>‹#›</a:t>
            </a:fld>
            <a:endParaRPr lang="es-ES" altLang="fr-FR"/>
          </a:p>
        </p:txBody>
      </p:sp>
    </p:spTree>
    <p:extLst>
      <p:ext uri="{BB962C8B-B14F-4D97-AF65-F5344CB8AC3E}">
        <p14:creationId xmlns:p14="http://schemas.microsoft.com/office/powerpoint/2010/main" val="1373799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a:extLst>
              <a:ext uri="{FF2B5EF4-FFF2-40B4-BE49-F238E27FC236}">
                <a16:creationId xmlns:a16="http://schemas.microsoft.com/office/drawing/2014/main" id="{95C915F0-BB78-B828-3C63-5803C000FBA7}"/>
              </a:ext>
            </a:extLst>
          </p:cNvPr>
          <p:cNvSpPr>
            <a:spLocks noGrp="1" noChangeArrowheads="1"/>
          </p:cNvSpPr>
          <p:nvPr>
            <p:ph type="dt" sz="half" idx="10"/>
          </p:nvPr>
        </p:nvSpPr>
        <p:spPr>
          <a:ln/>
        </p:spPr>
        <p:txBody>
          <a:bodyPr/>
          <a:lstStyle>
            <a:lvl1pPr>
              <a:defRPr/>
            </a:lvl1pPr>
          </a:lstStyle>
          <a:p>
            <a:pPr>
              <a:defRPr/>
            </a:pPr>
            <a:fld id="{C939981F-542A-48AA-9A6E-C8AD8BFF9174}" type="datetime1">
              <a:rPr lang="es-ES"/>
              <a:pPr>
                <a:defRPr/>
              </a:pPr>
              <a:t>04/11/2025</a:t>
            </a:fld>
            <a:endParaRPr lang="es-ES"/>
          </a:p>
        </p:txBody>
      </p:sp>
      <p:sp>
        <p:nvSpPr>
          <p:cNvPr id="4" name="Rectangle 5">
            <a:extLst>
              <a:ext uri="{FF2B5EF4-FFF2-40B4-BE49-F238E27FC236}">
                <a16:creationId xmlns:a16="http://schemas.microsoft.com/office/drawing/2014/main" id="{7289F1E2-84C4-2CEC-5BE1-0D056D946238}"/>
              </a:ext>
            </a:extLst>
          </p:cNvPr>
          <p:cNvSpPr>
            <a:spLocks noGrp="1" noChangeArrowheads="1"/>
          </p:cNvSpPr>
          <p:nvPr>
            <p:ph type="ftr" sz="quarter" idx="11"/>
          </p:nvPr>
        </p:nvSpPr>
        <p:spPr>
          <a:ln/>
        </p:spPr>
        <p:txBody>
          <a:bodyPr/>
          <a:lstStyle>
            <a:lvl1pPr>
              <a:defRPr/>
            </a:lvl1pPr>
          </a:lstStyle>
          <a:p>
            <a:pPr>
              <a:defRPr/>
            </a:pPr>
            <a:r>
              <a:rPr lang="es-ES"/>
              <a:t>Conférence XXXXX</a:t>
            </a:r>
          </a:p>
        </p:txBody>
      </p:sp>
      <p:sp>
        <p:nvSpPr>
          <p:cNvPr id="5" name="Rectangle 6">
            <a:extLst>
              <a:ext uri="{FF2B5EF4-FFF2-40B4-BE49-F238E27FC236}">
                <a16:creationId xmlns:a16="http://schemas.microsoft.com/office/drawing/2014/main" id="{AE320BC4-7E5B-368C-5B84-D4ADB3C3C8C3}"/>
              </a:ext>
            </a:extLst>
          </p:cNvPr>
          <p:cNvSpPr>
            <a:spLocks noGrp="1" noChangeArrowheads="1"/>
          </p:cNvSpPr>
          <p:nvPr>
            <p:ph type="sldNum" sz="quarter" idx="12"/>
          </p:nvPr>
        </p:nvSpPr>
        <p:spPr>
          <a:ln/>
        </p:spPr>
        <p:txBody>
          <a:bodyPr/>
          <a:lstStyle>
            <a:lvl1pPr>
              <a:defRPr/>
            </a:lvl1pPr>
          </a:lstStyle>
          <a:p>
            <a:pPr>
              <a:defRPr/>
            </a:pPr>
            <a:fld id="{7DC6980F-0B0E-48BC-AA6D-7846FFDD1B78}" type="slidenum">
              <a:rPr lang="es-ES" altLang="fr-FR"/>
              <a:pPr>
                <a:defRPr/>
              </a:pPr>
              <a:t>‹#›</a:t>
            </a:fld>
            <a:endParaRPr lang="es-ES" altLang="fr-FR"/>
          </a:p>
        </p:txBody>
      </p:sp>
    </p:spTree>
    <p:extLst>
      <p:ext uri="{BB962C8B-B14F-4D97-AF65-F5344CB8AC3E}">
        <p14:creationId xmlns:p14="http://schemas.microsoft.com/office/powerpoint/2010/main" val="2848577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E2C5B87-2705-3E8D-A686-4450981AD102}"/>
              </a:ext>
            </a:extLst>
          </p:cNvPr>
          <p:cNvSpPr>
            <a:spLocks noGrp="1" noChangeArrowheads="1"/>
          </p:cNvSpPr>
          <p:nvPr>
            <p:ph type="dt" sz="half" idx="10"/>
          </p:nvPr>
        </p:nvSpPr>
        <p:spPr>
          <a:ln/>
        </p:spPr>
        <p:txBody>
          <a:bodyPr/>
          <a:lstStyle>
            <a:lvl1pPr>
              <a:defRPr/>
            </a:lvl1pPr>
          </a:lstStyle>
          <a:p>
            <a:pPr>
              <a:defRPr/>
            </a:pPr>
            <a:fld id="{AD034295-3AC2-4642-951C-7EB607D6C018}" type="datetime1">
              <a:rPr lang="es-ES"/>
              <a:pPr>
                <a:defRPr/>
              </a:pPr>
              <a:t>04/11/2025</a:t>
            </a:fld>
            <a:endParaRPr lang="es-ES"/>
          </a:p>
        </p:txBody>
      </p:sp>
      <p:sp>
        <p:nvSpPr>
          <p:cNvPr id="3" name="Rectangle 5">
            <a:extLst>
              <a:ext uri="{FF2B5EF4-FFF2-40B4-BE49-F238E27FC236}">
                <a16:creationId xmlns:a16="http://schemas.microsoft.com/office/drawing/2014/main" id="{CB5901B3-B634-0A99-8814-A4882F2D708B}"/>
              </a:ext>
            </a:extLst>
          </p:cNvPr>
          <p:cNvSpPr>
            <a:spLocks noGrp="1" noChangeArrowheads="1"/>
          </p:cNvSpPr>
          <p:nvPr>
            <p:ph type="ftr" sz="quarter" idx="11"/>
          </p:nvPr>
        </p:nvSpPr>
        <p:spPr>
          <a:ln/>
        </p:spPr>
        <p:txBody>
          <a:bodyPr/>
          <a:lstStyle>
            <a:lvl1pPr>
              <a:defRPr/>
            </a:lvl1pPr>
          </a:lstStyle>
          <a:p>
            <a:pPr>
              <a:defRPr/>
            </a:pPr>
            <a:r>
              <a:rPr lang="es-ES"/>
              <a:t>Conférence XXXXX</a:t>
            </a:r>
          </a:p>
        </p:txBody>
      </p:sp>
      <p:sp>
        <p:nvSpPr>
          <p:cNvPr id="4" name="Rectangle 6">
            <a:extLst>
              <a:ext uri="{FF2B5EF4-FFF2-40B4-BE49-F238E27FC236}">
                <a16:creationId xmlns:a16="http://schemas.microsoft.com/office/drawing/2014/main" id="{1C97A5CE-9FB7-A58E-C096-A2F883D7DC98}"/>
              </a:ext>
            </a:extLst>
          </p:cNvPr>
          <p:cNvSpPr>
            <a:spLocks noGrp="1" noChangeArrowheads="1"/>
          </p:cNvSpPr>
          <p:nvPr>
            <p:ph type="sldNum" sz="quarter" idx="12"/>
          </p:nvPr>
        </p:nvSpPr>
        <p:spPr>
          <a:ln/>
        </p:spPr>
        <p:txBody>
          <a:bodyPr/>
          <a:lstStyle>
            <a:lvl1pPr>
              <a:defRPr/>
            </a:lvl1pPr>
          </a:lstStyle>
          <a:p>
            <a:pPr>
              <a:defRPr/>
            </a:pPr>
            <a:fld id="{811124F2-8F3B-48A9-A88A-B125C1FA3537}" type="slidenum">
              <a:rPr lang="es-ES" altLang="fr-FR"/>
              <a:pPr>
                <a:defRPr/>
              </a:pPr>
              <a:t>‹#›</a:t>
            </a:fld>
            <a:endParaRPr lang="es-ES" altLang="fr-FR"/>
          </a:p>
        </p:txBody>
      </p:sp>
    </p:spTree>
    <p:extLst>
      <p:ext uri="{BB962C8B-B14F-4D97-AF65-F5344CB8AC3E}">
        <p14:creationId xmlns:p14="http://schemas.microsoft.com/office/powerpoint/2010/main" val="2878050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146160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a:extLst>
              <a:ext uri="{FF2B5EF4-FFF2-40B4-BE49-F238E27FC236}">
                <a16:creationId xmlns:a16="http://schemas.microsoft.com/office/drawing/2014/main" id="{F54C46E6-FF8D-E1E8-A290-2FA60EDDB9A5}"/>
              </a:ext>
            </a:extLst>
          </p:cNvPr>
          <p:cNvSpPr>
            <a:spLocks noGrp="1" noChangeArrowheads="1"/>
          </p:cNvSpPr>
          <p:nvPr>
            <p:ph type="dt" sz="half" idx="10"/>
          </p:nvPr>
        </p:nvSpPr>
        <p:spPr>
          <a:ln/>
        </p:spPr>
        <p:txBody>
          <a:bodyPr/>
          <a:lstStyle>
            <a:lvl1pPr>
              <a:defRPr/>
            </a:lvl1pPr>
          </a:lstStyle>
          <a:p>
            <a:pPr>
              <a:defRPr/>
            </a:pPr>
            <a:fld id="{A4391DD9-4EE7-4644-8D7E-CE6937C9A6E8}" type="datetime1">
              <a:rPr lang="es-ES"/>
              <a:pPr>
                <a:defRPr/>
              </a:pPr>
              <a:t>04/11/2025</a:t>
            </a:fld>
            <a:endParaRPr lang="es-ES"/>
          </a:p>
        </p:txBody>
      </p:sp>
      <p:sp>
        <p:nvSpPr>
          <p:cNvPr id="6" name="Rectangle 5">
            <a:extLst>
              <a:ext uri="{FF2B5EF4-FFF2-40B4-BE49-F238E27FC236}">
                <a16:creationId xmlns:a16="http://schemas.microsoft.com/office/drawing/2014/main" id="{74ECEA34-BB74-75FF-363C-6ECEA54933B1}"/>
              </a:ext>
            </a:extLst>
          </p:cNvPr>
          <p:cNvSpPr>
            <a:spLocks noGrp="1" noChangeArrowheads="1"/>
          </p:cNvSpPr>
          <p:nvPr>
            <p:ph type="ftr" sz="quarter" idx="11"/>
          </p:nvPr>
        </p:nvSpPr>
        <p:spPr>
          <a:ln/>
        </p:spPr>
        <p:txBody>
          <a:bodyPr/>
          <a:lstStyle>
            <a:lvl1pPr>
              <a:defRPr/>
            </a:lvl1pPr>
          </a:lstStyle>
          <a:p>
            <a:pPr>
              <a:defRPr/>
            </a:pPr>
            <a:r>
              <a:rPr lang="es-ES"/>
              <a:t>Conférence XXXXX</a:t>
            </a:r>
          </a:p>
        </p:txBody>
      </p:sp>
      <p:sp>
        <p:nvSpPr>
          <p:cNvPr id="7" name="Rectangle 6">
            <a:extLst>
              <a:ext uri="{FF2B5EF4-FFF2-40B4-BE49-F238E27FC236}">
                <a16:creationId xmlns:a16="http://schemas.microsoft.com/office/drawing/2014/main" id="{454A9F5B-6F34-3A2B-5B90-E2CBE19402BE}"/>
              </a:ext>
            </a:extLst>
          </p:cNvPr>
          <p:cNvSpPr>
            <a:spLocks noGrp="1" noChangeArrowheads="1"/>
          </p:cNvSpPr>
          <p:nvPr>
            <p:ph type="sldNum" sz="quarter" idx="12"/>
          </p:nvPr>
        </p:nvSpPr>
        <p:spPr>
          <a:ln/>
        </p:spPr>
        <p:txBody>
          <a:bodyPr/>
          <a:lstStyle>
            <a:lvl1pPr>
              <a:defRPr/>
            </a:lvl1pPr>
          </a:lstStyle>
          <a:p>
            <a:pPr>
              <a:defRPr/>
            </a:pPr>
            <a:fld id="{78C5EA67-D1A0-473A-B609-BFF3784CBFF9}" type="slidenum">
              <a:rPr lang="es-ES" altLang="fr-FR"/>
              <a:pPr>
                <a:defRPr/>
              </a:pPr>
              <a:t>‹#›</a:t>
            </a:fld>
            <a:endParaRPr lang="es-ES" altLang="fr-FR"/>
          </a:p>
        </p:txBody>
      </p:sp>
    </p:spTree>
    <p:extLst>
      <p:ext uri="{BB962C8B-B14F-4D97-AF65-F5344CB8AC3E}">
        <p14:creationId xmlns:p14="http://schemas.microsoft.com/office/powerpoint/2010/main" val="3478367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a:extLst>
              <a:ext uri="{FF2B5EF4-FFF2-40B4-BE49-F238E27FC236}">
                <a16:creationId xmlns:a16="http://schemas.microsoft.com/office/drawing/2014/main" id="{75243166-8CBE-B656-F5CE-136FEDEA1CEC}"/>
              </a:ext>
            </a:extLst>
          </p:cNvPr>
          <p:cNvSpPr>
            <a:spLocks noGrp="1" noChangeArrowheads="1"/>
          </p:cNvSpPr>
          <p:nvPr>
            <p:ph type="dt" sz="half" idx="10"/>
          </p:nvPr>
        </p:nvSpPr>
        <p:spPr>
          <a:ln/>
        </p:spPr>
        <p:txBody>
          <a:bodyPr/>
          <a:lstStyle>
            <a:lvl1pPr>
              <a:defRPr/>
            </a:lvl1pPr>
          </a:lstStyle>
          <a:p>
            <a:pPr>
              <a:defRPr/>
            </a:pPr>
            <a:fld id="{92F351A5-33F5-40A1-B161-A104D4C36F74}" type="datetime1">
              <a:rPr lang="es-ES"/>
              <a:pPr>
                <a:defRPr/>
              </a:pPr>
              <a:t>04/11/2025</a:t>
            </a:fld>
            <a:endParaRPr lang="es-ES"/>
          </a:p>
        </p:txBody>
      </p:sp>
      <p:sp>
        <p:nvSpPr>
          <p:cNvPr id="6" name="Rectangle 5">
            <a:extLst>
              <a:ext uri="{FF2B5EF4-FFF2-40B4-BE49-F238E27FC236}">
                <a16:creationId xmlns:a16="http://schemas.microsoft.com/office/drawing/2014/main" id="{EABD726C-0522-4C1C-305E-41C9536CAF9E}"/>
              </a:ext>
            </a:extLst>
          </p:cNvPr>
          <p:cNvSpPr>
            <a:spLocks noGrp="1" noChangeArrowheads="1"/>
          </p:cNvSpPr>
          <p:nvPr>
            <p:ph type="ftr" sz="quarter" idx="11"/>
          </p:nvPr>
        </p:nvSpPr>
        <p:spPr>
          <a:ln/>
        </p:spPr>
        <p:txBody>
          <a:bodyPr/>
          <a:lstStyle>
            <a:lvl1pPr>
              <a:defRPr/>
            </a:lvl1pPr>
          </a:lstStyle>
          <a:p>
            <a:pPr>
              <a:defRPr/>
            </a:pPr>
            <a:r>
              <a:rPr lang="es-ES"/>
              <a:t>Conférence XXXXX</a:t>
            </a:r>
          </a:p>
        </p:txBody>
      </p:sp>
      <p:sp>
        <p:nvSpPr>
          <p:cNvPr id="7" name="Rectangle 6">
            <a:extLst>
              <a:ext uri="{FF2B5EF4-FFF2-40B4-BE49-F238E27FC236}">
                <a16:creationId xmlns:a16="http://schemas.microsoft.com/office/drawing/2014/main" id="{462FC749-0913-B932-EED7-1054A20404D9}"/>
              </a:ext>
            </a:extLst>
          </p:cNvPr>
          <p:cNvSpPr>
            <a:spLocks noGrp="1" noChangeArrowheads="1"/>
          </p:cNvSpPr>
          <p:nvPr>
            <p:ph type="sldNum" sz="quarter" idx="12"/>
          </p:nvPr>
        </p:nvSpPr>
        <p:spPr>
          <a:ln/>
        </p:spPr>
        <p:txBody>
          <a:bodyPr/>
          <a:lstStyle>
            <a:lvl1pPr>
              <a:defRPr/>
            </a:lvl1pPr>
          </a:lstStyle>
          <a:p>
            <a:pPr>
              <a:defRPr/>
            </a:pPr>
            <a:fld id="{C99491F5-F175-4F79-93DE-1C79A3B97197}" type="slidenum">
              <a:rPr lang="es-ES" altLang="fr-FR"/>
              <a:pPr>
                <a:defRPr/>
              </a:pPr>
              <a:t>‹#›</a:t>
            </a:fld>
            <a:endParaRPr lang="es-ES" altLang="fr-FR"/>
          </a:p>
        </p:txBody>
      </p:sp>
    </p:spTree>
    <p:extLst>
      <p:ext uri="{BB962C8B-B14F-4D97-AF65-F5344CB8AC3E}">
        <p14:creationId xmlns:p14="http://schemas.microsoft.com/office/powerpoint/2010/main" val="2847160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F1FCAA2B-C2F8-44DA-C0AA-74AB7246B247}"/>
              </a:ext>
            </a:extLst>
          </p:cNvPr>
          <p:cNvSpPr>
            <a:spLocks noGrp="1" noChangeArrowheads="1"/>
          </p:cNvSpPr>
          <p:nvPr>
            <p:ph type="dt" sz="half" idx="10"/>
          </p:nvPr>
        </p:nvSpPr>
        <p:spPr>
          <a:ln/>
        </p:spPr>
        <p:txBody>
          <a:bodyPr/>
          <a:lstStyle>
            <a:lvl1pPr>
              <a:defRPr/>
            </a:lvl1pPr>
          </a:lstStyle>
          <a:p>
            <a:pPr>
              <a:defRPr/>
            </a:pPr>
            <a:fld id="{10E5547F-E84B-427E-8685-A872ED91DC6F}" type="datetime1">
              <a:rPr lang="es-ES"/>
              <a:pPr>
                <a:defRPr/>
              </a:pPr>
              <a:t>04/11/2025</a:t>
            </a:fld>
            <a:endParaRPr lang="es-ES"/>
          </a:p>
        </p:txBody>
      </p:sp>
      <p:sp>
        <p:nvSpPr>
          <p:cNvPr id="5" name="Rectangle 5">
            <a:extLst>
              <a:ext uri="{FF2B5EF4-FFF2-40B4-BE49-F238E27FC236}">
                <a16:creationId xmlns:a16="http://schemas.microsoft.com/office/drawing/2014/main" id="{FA2DACA7-535D-7B85-C3CE-686F9838DA14}"/>
              </a:ext>
            </a:extLst>
          </p:cNvPr>
          <p:cNvSpPr>
            <a:spLocks noGrp="1" noChangeArrowheads="1"/>
          </p:cNvSpPr>
          <p:nvPr>
            <p:ph type="ftr" sz="quarter" idx="11"/>
          </p:nvPr>
        </p:nvSpPr>
        <p:spPr>
          <a:ln/>
        </p:spPr>
        <p:txBody>
          <a:bodyPr/>
          <a:lstStyle>
            <a:lvl1pPr>
              <a:defRPr/>
            </a:lvl1pPr>
          </a:lstStyle>
          <a:p>
            <a:pPr>
              <a:defRPr/>
            </a:pPr>
            <a:r>
              <a:rPr lang="es-ES"/>
              <a:t>Conférence XXXXX</a:t>
            </a:r>
          </a:p>
        </p:txBody>
      </p:sp>
      <p:sp>
        <p:nvSpPr>
          <p:cNvPr id="6" name="Rectangle 6">
            <a:extLst>
              <a:ext uri="{FF2B5EF4-FFF2-40B4-BE49-F238E27FC236}">
                <a16:creationId xmlns:a16="http://schemas.microsoft.com/office/drawing/2014/main" id="{D579DBFA-29D3-0DFA-E429-1E1215EA6F63}"/>
              </a:ext>
            </a:extLst>
          </p:cNvPr>
          <p:cNvSpPr>
            <a:spLocks noGrp="1" noChangeArrowheads="1"/>
          </p:cNvSpPr>
          <p:nvPr>
            <p:ph type="sldNum" sz="quarter" idx="12"/>
          </p:nvPr>
        </p:nvSpPr>
        <p:spPr>
          <a:ln/>
        </p:spPr>
        <p:txBody>
          <a:bodyPr/>
          <a:lstStyle>
            <a:lvl1pPr>
              <a:defRPr/>
            </a:lvl1pPr>
          </a:lstStyle>
          <a:p>
            <a:pPr>
              <a:defRPr/>
            </a:pPr>
            <a:fld id="{364C2E31-7390-43E1-8EB3-AC73EDF542C5}" type="slidenum">
              <a:rPr lang="es-ES" altLang="fr-FR"/>
              <a:pPr>
                <a:defRPr/>
              </a:pPr>
              <a:t>‹#›</a:t>
            </a:fld>
            <a:endParaRPr lang="es-ES" altLang="fr-FR"/>
          </a:p>
        </p:txBody>
      </p:sp>
    </p:spTree>
    <p:extLst>
      <p:ext uri="{BB962C8B-B14F-4D97-AF65-F5344CB8AC3E}">
        <p14:creationId xmlns:p14="http://schemas.microsoft.com/office/powerpoint/2010/main" val="3435647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7EE030EF-2B43-AF66-6FF2-EE8945D1A198}"/>
              </a:ext>
            </a:extLst>
          </p:cNvPr>
          <p:cNvSpPr>
            <a:spLocks noGrp="1" noChangeArrowheads="1"/>
          </p:cNvSpPr>
          <p:nvPr>
            <p:ph type="dt" sz="half" idx="10"/>
          </p:nvPr>
        </p:nvSpPr>
        <p:spPr>
          <a:ln/>
        </p:spPr>
        <p:txBody>
          <a:bodyPr/>
          <a:lstStyle>
            <a:lvl1pPr>
              <a:defRPr/>
            </a:lvl1pPr>
          </a:lstStyle>
          <a:p>
            <a:pPr>
              <a:defRPr/>
            </a:pPr>
            <a:fld id="{733B7FAF-2F31-45BF-A014-4EF37F3E6BDA}" type="datetime1">
              <a:rPr lang="es-ES"/>
              <a:pPr>
                <a:defRPr/>
              </a:pPr>
              <a:t>04/11/2025</a:t>
            </a:fld>
            <a:endParaRPr lang="es-ES"/>
          </a:p>
        </p:txBody>
      </p:sp>
      <p:sp>
        <p:nvSpPr>
          <p:cNvPr id="5" name="Rectangle 5">
            <a:extLst>
              <a:ext uri="{FF2B5EF4-FFF2-40B4-BE49-F238E27FC236}">
                <a16:creationId xmlns:a16="http://schemas.microsoft.com/office/drawing/2014/main" id="{AC553F00-9EA0-2E22-D905-ED6C4D9E20F2}"/>
              </a:ext>
            </a:extLst>
          </p:cNvPr>
          <p:cNvSpPr>
            <a:spLocks noGrp="1" noChangeArrowheads="1"/>
          </p:cNvSpPr>
          <p:nvPr>
            <p:ph type="ftr" sz="quarter" idx="11"/>
          </p:nvPr>
        </p:nvSpPr>
        <p:spPr>
          <a:ln/>
        </p:spPr>
        <p:txBody>
          <a:bodyPr/>
          <a:lstStyle>
            <a:lvl1pPr>
              <a:defRPr/>
            </a:lvl1pPr>
          </a:lstStyle>
          <a:p>
            <a:pPr>
              <a:defRPr/>
            </a:pPr>
            <a:r>
              <a:rPr lang="es-ES"/>
              <a:t>Conférence XXXXX</a:t>
            </a:r>
          </a:p>
        </p:txBody>
      </p:sp>
      <p:sp>
        <p:nvSpPr>
          <p:cNvPr id="6" name="Rectangle 6">
            <a:extLst>
              <a:ext uri="{FF2B5EF4-FFF2-40B4-BE49-F238E27FC236}">
                <a16:creationId xmlns:a16="http://schemas.microsoft.com/office/drawing/2014/main" id="{764F91BD-FEBF-5DE7-CEC7-1E31D9514A89}"/>
              </a:ext>
            </a:extLst>
          </p:cNvPr>
          <p:cNvSpPr>
            <a:spLocks noGrp="1" noChangeArrowheads="1"/>
          </p:cNvSpPr>
          <p:nvPr>
            <p:ph type="sldNum" sz="quarter" idx="12"/>
          </p:nvPr>
        </p:nvSpPr>
        <p:spPr>
          <a:ln/>
        </p:spPr>
        <p:txBody>
          <a:bodyPr/>
          <a:lstStyle>
            <a:lvl1pPr>
              <a:defRPr/>
            </a:lvl1pPr>
          </a:lstStyle>
          <a:p>
            <a:pPr>
              <a:defRPr/>
            </a:pPr>
            <a:fld id="{F071621B-E9A7-445D-9CF7-8BDCE0A25F35}" type="slidenum">
              <a:rPr lang="es-ES" altLang="fr-FR"/>
              <a:pPr>
                <a:defRPr/>
              </a:pPr>
              <a:t>‹#›</a:t>
            </a:fld>
            <a:endParaRPr lang="es-ES" altLang="fr-FR"/>
          </a:p>
        </p:txBody>
      </p:sp>
    </p:spTree>
    <p:extLst>
      <p:ext uri="{BB962C8B-B14F-4D97-AF65-F5344CB8AC3E}">
        <p14:creationId xmlns:p14="http://schemas.microsoft.com/office/powerpoint/2010/main" val="3869301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extLst>
      <p:ext uri="{BB962C8B-B14F-4D97-AF65-F5344CB8AC3E}">
        <p14:creationId xmlns:p14="http://schemas.microsoft.com/office/powerpoint/2010/main" val="2372508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447800"/>
            <a:ext cx="3997325"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06925" y="1447800"/>
            <a:ext cx="3997325"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044575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83500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Tree>
    <p:extLst>
      <p:ext uri="{BB962C8B-B14F-4D97-AF65-F5344CB8AC3E}">
        <p14:creationId xmlns:p14="http://schemas.microsoft.com/office/powerpoint/2010/main" val="4008151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327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2203431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extLst>
      <p:ext uri="{BB962C8B-B14F-4D97-AF65-F5344CB8AC3E}">
        <p14:creationId xmlns:p14="http://schemas.microsoft.com/office/powerpoint/2010/main" val="1143461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8" descr="fondBleu">
            <a:extLst>
              <a:ext uri="{FF2B5EF4-FFF2-40B4-BE49-F238E27FC236}">
                <a16:creationId xmlns:a16="http://schemas.microsoft.com/office/drawing/2014/main" id="{51065728-1A20-9191-49C8-AE4670EABB8E}"/>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03250" y="3063875"/>
            <a:ext cx="8083550"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9">
            <a:extLst>
              <a:ext uri="{FF2B5EF4-FFF2-40B4-BE49-F238E27FC236}">
                <a16:creationId xmlns:a16="http://schemas.microsoft.com/office/drawing/2014/main" id="{5715B0A4-E3DE-E1B2-D099-762F0130700E}"/>
              </a:ext>
            </a:extLst>
          </p:cNvPr>
          <p:cNvSpPr>
            <a:spLocks noGrp="1" noChangeArrowheads="1"/>
          </p:cNvSpPr>
          <p:nvPr>
            <p:ph type="body" idx="1"/>
          </p:nvPr>
        </p:nvSpPr>
        <p:spPr bwMode="auto">
          <a:xfrm>
            <a:off x="457200" y="1447800"/>
            <a:ext cx="81470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 Troisième niveau</a:t>
            </a:r>
          </a:p>
          <a:p>
            <a:pPr lvl="3"/>
            <a:endParaRPr lang="fr-FR" altLang="fr-FR"/>
          </a:p>
        </p:txBody>
      </p:sp>
      <p:sp>
        <p:nvSpPr>
          <p:cNvPr id="1065" name="Rectangle 41">
            <a:extLst>
              <a:ext uri="{FF2B5EF4-FFF2-40B4-BE49-F238E27FC236}">
                <a16:creationId xmlns:a16="http://schemas.microsoft.com/office/drawing/2014/main" id="{4E8D0BED-4CA8-3062-D844-A70772ED55D4}"/>
              </a:ext>
            </a:extLst>
          </p:cNvPr>
          <p:cNvSpPr>
            <a:spLocks noChangeArrowheads="1"/>
          </p:cNvSpPr>
          <p:nvPr userDrawn="1"/>
        </p:nvSpPr>
        <p:spPr bwMode="auto">
          <a:xfrm>
            <a:off x="-11170" y="6584950"/>
            <a:ext cx="4114800" cy="152400"/>
          </a:xfrm>
          <a:prstGeom prst="rect">
            <a:avLst/>
          </a:prstGeom>
          <a:noFill/>
          <a:ln w="9525">
            <a:noFill/>
            <a:miter lim="800000"/>
            <a:headEnd/>
            <a:tailEnd/>
          </a:ln>
          <a:effectLst/>
        </p:spPr>
        <p:txBody>
          <a:bodyPr/>
          <a:lstStyle>
            <a:lvl1pPr algn="ctr">
              <a:defRPr sz="3200">
                <a:solidFill>
                  <a:schemeClr val="tx1"/>
                </a:solidFill>
                <a:latin typeface="Tahoma" pitchFamily="34" charset="0"/>
              </a:defRPr>
            </a:lvl1pPr>
            <a:lvl2pPr marL="742950" indent="-285750" algn="ctr">
              <a:defRPr sz="3200">
                <a:solidFill>
                  <a:schemeClr val="tx1"/>
                </a:solidFill>
                <a:latin typeface="Tahoma" pitchFamily="34" charset="0"/>
              </a:defRPr>
            </a:lvl2pPr>
            <a:lvl3pPr marL="1143000" indent="-228600" algn="ctr">
              <a:defRPr sz="3200">
                <a:solidFill>
                  <a:schemeClr val="tx1"/>
                </a:solidFill>
                <a:latin typeface="Tahoma" pitchFamily="34" charset="0"/>
              </a:defRPr>
            </a:lvl3pPr>
            <a:lvl4pPr marL="1600200" indent="-228600" algn="ctr">
              <a:defRPr sz="3200">
                <a:solidFill>
                  <a:schemeClr val="tx1"/>
                </a:solidFill>
                <a:latin typeface="Tahoma" pitchFamily="34" charset="0"/>
              </a:defRPr>
            </a:lvl4pPr>
            <a:lvl5pPr marL="2057400" indent="-228600" algn="ctr">
              <a:defRPr sz="3200">
                <a:solidFill>
                  <a:schemeClr val="tx1"/>
                </a:solidFill>
                <a:latin typeface="Tahoma" pitchFamily="34" charset="0"/>
              </a:defRPr>
            </a:lvl5pPr>
            <a:lvl6pPr marL="2514600" indent="-228600" algn="ctr" eaLnBrk="0" fontAlgn="base" hangingPunct="0">
              <a:spcBef>
                <a:spcPct val="0"/>
              </a:spcBef>
              <a:spcAft>
                <a:spcPct val="0"/>
              </a:spcAft>
              <a:defRPr sz="3200">
                <a:solidFill>
                  <a:schemeClr val="tx1"/>
                </a:solidFill>
                <a:latin typeface="Tahoma" pitchFamily="34" charset="0"/>
              </a:defRPr>
            </a:lvl6pPr>
            <a:lvl7pPr marL="2971800" indent="-228600" algn="ctr" eaLnBrk="0" fontAlgn="base" hangingPunct="0">
              <a:spcBef>
                <a:spcPct val="0"/>
              </a:spcBef>
              <a:spcAft>
                <a:spcPct val="0"/>
              </a:spcAft>
              <a:defRPr sz="3200">
                <a:solidFill>
                  <a:schemeClr val="tx1"/>
                </a:solidFill>
                <a:latin typeface="Tahoma" pitchFamily="34" charset="0"/>
              </a:defRPr>
            </a:lvl7pPr>
            <a:lvl8pPr marL="3429000" indent="-228600" algn="ctr" eaLnBrk="0" fontAlgn="base" hangingPunct="0">
              <a:spcBef>
                <a:spcPct val="0"/>
              </a:spcBef>
              <a:spcAft>
                <a:spcPct val="0"/>
              </a:spcAft>
              <a:defRPr sz="3200">
                <a:solidFill>
                  <a:schemeClr val="tx1"/>
                </a:solidFill>
                <a:latin typeface="Tahoma" pitchFamily="34" charset="0"/>
              </a:defRPr>
            </a:lvl8pPr>
            <a:lvl9pPr marL="3886200" indent="-228600" algn="ctr" eaLnBrk="0" fontAlgn="base" hangingPunct="0">
              <a:spcBef>
                <a:spcPct val="0"/>
              </a:spcBef>
              <a:spcAft>
                <a:spcPct val="0"/>
              </a:spcAft>
              <a:defRPr sz="3200">
                <a:solidFill>
                  <a:schemeClr val="tx1"/>
                </a:solidFill>
                <a:latin typeface="Tahoma" pitchFamily="34" charset="0"/>
              </a:defRPr>
            </a:lvl9pPr>
          </a:lstStyle>
          <a:p>
            <a:pPr algn="l" eaLnBrk="1" hangingPunct="1">
              <a:defRPr/>
            </a:pPr>
            <a:r>
              <a:rPr lang="fr-FR" altLang="fr-FR" sz="900" dirty="0">
                <a:latin typeface="Helvetica" pitchFamily="34" charset="0"/>
              </a:rPr>
              <a:t>Robotique pratique</a:t>
            </a:r>
          </a:p>
        </p:txBody>
      </p:sp>
      <p:sp>
        <p:nvSpPr>
          <p:cNvPr id="1029" name="Rectangle 38">
            <a:extLst>
              <a:ext uri="{FF2B5EF4-FFF2-40B4-BE49-F238E27FC236}">
                <a16:creationId xmlns:a16="http://schemas.microsoft.com/office/drawing/2014/main" id="{53016FF7-8FA8-B5C5-12D2-128DD24922E6}"/>
              </a:ext>
            </a:extLst>
          </p:cNvPr>
          <p:cNvSpPr>
            <a:spLocks noGrp="1" noChangeArrowheads="1"/>
          </p:cNvSpPr>
          <p:nvPr>
            <p:ph type="title"/>
          </p:nvPr>
        </p:nvSpPr>
        <p:spPr bwMode="auto">
          <a:xfrm>
            <a:off x="457200" y="287338"/>
            <a:ext cx="75438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&gt; Cliquez et modifiez le titre</a:t>
            </a:r>
          </a:p>
        </p:txBody>
      </p:sp>
      <p:pic>
        <p:nvPicPr>
          <p:cNvPr id="1030" name="Picture 49" descr="Logo ENSTA Bretagne CMJN">
            <a:extLst>
              <a:ext uri="{FF2B5EF4-FFF2-40B4-BE49-F238E27FC236}">
                <a16:creationId xmlns:a16="http://schemas.microsoft.com/office/drawing/2014/main" id="{C9BAEA17-7817-4BC6-D004-135F3475692B}"/>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994650" y="44450"/>
            <a:ext cx="111442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11">
            <a:extLst>
              <a:ext uri="{FF2B5EF4-FFF2-40B4-BE49-F238E27FC236}">
                <a16:creationId xmlns:a16="http://schemas.microsoft.com/office/drawing/2014/main" id="{63FC14BF-1C37-CD65-76C1-53D015B0CE53}"/>
              </a:ext>
            </a:extLst>
          </p:cNvPr>
          <p:cNvSpPr>
            <a:spLocks noChangeShapeType="1"/>
          </p:cNvSpPr>
          <p:nvPr userDrawn="1"/>
        </p:nvSpPr>
        <p:spPr bwMode="auto">
          <a:xfrm>
            <a:off x="0" y="981075"/>
            <a:ext cx="8027988" cy="0"/>
          </a:xfrm>
          <a:prstGeom prst="line">
            <a:avLst/>
          </a:prstGeom>
          <a:noFill/>
          <a:ln w="9525">
            <a:solidFill>
              <a:srgbClr val="C8D1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32" name="Text Box 14">
            <a:extLst>
              <a:ext uri="{FF2B5EF4-FFF2-40B4-BE49-F238E27FC236}">
                <a16:creationId xmlns:a16="http://schemas.microsoft.com/office/drawing/2014/main" id="{B8D81726-F16D-2920-2E06-6A3E7AADCE62}"/>
              </a:ext>
            </a:extLst>
          </p:cNvPr>
          <p:cNvSpPr txBox="1">
            <a:spLocks noChangeArrowheads="1"/>
          </p:cNvSpPr>
          <p:nvPr userDrawn="1"/>
        </p:nvSpPr>
        <p:spPr bwMode="auto">
          <a:xfrm>
            <a:off x="6516688" y="6584950"/>
            <a:ext cx="2627312" cy="228600"/>
          </a:xfrm>
          <a:prstGeom prst="rect">
            <a:avLst/>
          </a:prstGeom>
          <a:noFill/>
          <a:ln>
            <a:noFill/>
          </a:ln>
          <a:effectLst/>
        </p:spPr>
        <p:txBody>
          <a:bodyPr>
            <a:spAutoFit/>
          </a:bodyPr>
          <a:lstStyle>
            <a:lvl1pPr>
              <a:defRPr sz="900">
                <a:solidFill>
                  <a:schemeClr val="bg2"/>
                </a:solidFill>
                <a:latin typeface="Helvetica" panose="020B0604020202020204" pitchFamily="34" charset="0"/>
              </a:defRPr>
            </a:lvl1pPr>
            <a:lvl2pPr marL="742950" indent="-285750">
              <a:defRPr sz="900">
                <a:solidFill>
                  <a:schemeClr val="bg2"/>
                </a:solidFill>
                <a:latin typeface="Helvetica" panose="020B0604020202020204" pitchFamily="34" charset="0"/>
              </a:defRPr>
            </a:lvl2pPr>
            <a:lvl3pPr marL="1143000" indent="-228600">
              <a:defRPr sz="900">
                <a:solidFill>
                  <a:schemeClr val="bg2"/>
                </a:solidFill>
                <a:latin typeface="Helvetica" panose="020B0604020202020204" pitchFamily="34" charset="0"/>
              </a:defRPr>
            </a:lvl3pPr>
            <a:lvl4pPr marL="1600200" indent="-228600">
              <a:defRPr sz="900">
                <a:solidFill>
                  <a:schemeClr val="bg2"/>
                </a:solidFill>
                <a:latin typeface="Helvetica" panose="020B0604020202020204" pitchFamily="34" charset="0"/>
              </a:defRPr>
            </a:lvl4pPr>
            <a:lvl5pPr marL="2057400" indent="-228600">
              <a:defRPr sz="900">
                <a:solidFill>
                  <a:schemeClr val="bg2"/>
                </a:solidFill>
                <a:latin typeface="Helvetica" panose="020B0604020202020204" pitchFamily="34" charset="0"/>
              </a:defRPr>
            </a:lvl5pPr>
            <a:lvl6pPr marL="2514600" indent="-228600" eaLnBrk="0" fontAlgn="base" hangingPunct="0">
              <a:spcBef>
                <a:spcPct val="0"/>
              </a:spcBef>
              <a:spcAft>
                <a:spcPct val="0"/>
              </a:spcAft>
              <a:defRPr sz="900">
                <a:solidFill>
                  <a:schemeClr val="bg2"/>
                </a:solidFill>
                <a:latin typeface="Helvetica" panose="020B0604020202020204" pitchFamily="34" charset="0"/>
              </a:defRPr>
            </a:lvl6pPr>
            <a:lvl7pPr marL="2971800" indent="-228600" eaLnBrk="0" fontAlgn="base" hangingPunct="0">
              <a:spcBef>
                <a:spcPct val="0"/>
              </a:spcBef>
              <a:spcAft>
                <a:spcPct val="0"/>
              </a:spcAft>
              <a:defRPr sz="900">
                <a:solidFill>
                  <a:schemeClr val="bg2"/>
                </a:solidFill>
                <a:latin typeface="Helvetica" panose="020B0604020202020204" pitchFamily="34" charset="0"/>
              </a:defRPr>
            </a:lvl7pPr>
            <a:lvl8pPr marL="3429000" indent="-228600" eaLnBrk="0" fontAlgn="base" hangingPunct="0">
              <a:spcBef>
                <a:spcPct val="0"/>
              </a:spcBef>
              <a:spcAft>
                <a:spcPct val="0"/>
              </a:spcAft>
              <a:defRPr sz="900">
                <a:solidFill>
                  <a:schemeClr val="bg2"/>
                </a:solidFill>
                <a:latin typeface="Helvetica" panose="020B0604020202020204" pitchFamily="34" charset="0"/>
              </a:defRPr>
            </a:lvl8pPr>
            <a:lvl9pPr marL="3886200" indent="-228600" eaLnBrk="0" fontAlgn="base" hangingPunct="0">
              <a:spcBef>
                <a:spcPct val="0"/>
              </a:spcBef>
              <a:spcAft>
                <a:spcPct val="0"/>
              </a:spcAft>
              <a:defRPr sz="900">
                <a:solidFill>
                  <a:schemeClr val="bg2"/>
                </a:solidFill>
                <a:latin typeface="Helvetica" panose="020B0604020202020204" pitchFamily="34" charset="0"/>
              </a:defRPr>
            </a:lvl9pPr>
          </a:lstStyle>
          <a:p>
            <a:pPr algn="r">
              <a:defRPr/>
            </a:pPr>
            <a:fld id="{F356A1A1-3A06-4016-BB71-7032190A2AFA}" type="datetime1">
              <a:rPr lang="fr-FR" altLang="fr-FR" b="1" smtClean="0">
                <a:solidFill>
                  <a:schemeClr val="tx1"/>
                </a:solidFill>
              </a:rPr>
              <a:pPr algn="r">
                <a:defRPr/>
              </a:pPr>
              <a:t>04/11/2025</a:t>
            </a:fld>
            <a:r>
              <a:rPr lang="fr-FR" altLang="fr-FR" b="1">
                <a:solidFill>
                  <a:schemeClr val="tx1"/>
                </a:solidFill>
              </a:rPr>
              <a:t>- </a:t>
            </a:r>
            <a:fld id="{F0C35BC4-54BB-4A73-909A-68E27FC7A8C6}" type="slidenum">
              <a:rPr lang="fr-FR" altLang="fr-FR" b="1" smtClean="0">
                <a:solidFill>
                  <a:schemeClr val="tx1"/>
                </a:solidFill>
              </a:rPr>
              <a:pPr algn="r">
                <a:defRPr/>
              </a:pPr>
              <a:t>‹#›</a:t>
            </a:fld>
            <a:endParaRPr lang="fr-FR" altLang="fr-FR" b="1">
              <a:solidFill>
                <a:schemeClr val="tx1"/>
              </a:solidFill>
            </a:endParaRPr>
          </a:p>
        </p:txBody>
      </p:sp>
    </p:spTree>
  </p:cSld>
  <p:clrMap bg1="lt1" tx1="dk1" bg2="lt2" tx2="dk2" accent1="accent1" accent2="accent2" accent3="accent3" accent4="accent4" accent5="accent5" accent6="accent6" hlink="hlink" folHlink="folHlink"/>
  <p:sldLayoutIdLst>
    <p:sldLayoutId id="2147488544" r:id="rId1"/>
    <p:sldLayoutId id="2147488522" r:id="rId2"/>
    <p:sldLayoutId id="2147488523" r:id="rId3"/>
    <p:sldLayoutId id="2147488524" r:id="rId4"/>
    <p:sldLayoutId id="2147488525" r:id="rId5"/>
    <p:sldLayoutId id="2147488526" r:id="rId6"/>
    <p:sldLayoutId id="2147488527" r:id="rId7"/>
    <p:sldLayoutId id="2147488528" r:id="rId8"/>
    <p:sldLayoutId id="2147488529" r:id="rId9"/>
    <p:sldLayoutId id="2147488530" r:id="rId10"/>
    <p:sldLayoutId id="2147488531" r:id="rId11"/>
    <p:sldLayoutId id="2147488532" r:id="rId12"/>
  </p:sldLayoutIdLst>
  <p:hf sldNum="0" hdr="0" dt="0"/>
  <p:txStyles>
    <p:title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p:titleStyle>
    <p:bodyStyle>
      <a:lvl1pPr marL="342900" indent="-342900" algn="l" rtl="0" eaLnBrk="0" fontAlgn="base" hangingPunct="0">
        <a:spcBef>
          <a:spcPct val="10000"/>
        </a:spcBef>
        <a:spcAft>
          <a:spcPct val="10000"/>
        </a:spcAft>
        <a:buClr>
          <a:srgbClr val="4A5A76"/>
        </a:buClr>
        <a:buFont typeface="Wingdings" panose="05000000000000000000" pitchFamily="2" charset="2"/>
        <a:buChar char="§"/>
        <a:defRPr sz="2400">
          <a:solidFill>
            <a:srgbClr val="4A5A76"/>
          </a:solidFill>
          <a:latin typeface="+mn-lt"/>
          <a:ea typeface="+mn-ea"/>
          <a:cs typeface="+mn-cs"/>
        </a:defRPr>
      </a:lvl1pPr>
      <a:lvl2pPr marL="742950" indent="-285750" algn="l" rtl="0" eaLnBrk="0" fontAlgn="base" hangingPunct="0">
        <a:spcBef>
          <a:spcPct val="10000"/>
        </a:spcBef>
        <a:spcAft>
          <a:spcPct val="10000"/>
        </a:spcAft>
        <a:buClr>
          <a:schemeClr val="folHlink"/>
        </a:buClr>
        <a:buSzPct val="115000"/>
        <a:buChar char="•"/>
        <a:defRPr sz="2000">
          <a:solidFill>
            <a:srgbClr val="4A5A76"/>
          </a:solidFill>
          <a:latin typeface="+mn-lt"/>
        </a:defRPr>
      </a:lvl2pPr>
      <a:lvl3pPr marL="1143000" indent="-228600" algn="l" rtl="0" eaLnBrk="0" fontAlgn="base" hangingPunct="0">
        <a:spcBef>
          <a:spcPct val="10000"/>
        </a:spcBef>
        <a:spcAft>
          <a:spcPct val="10000"/>
        </a:spcAft>
        <a:defRPr>
          <a:solidFill>
            <a:srgbClr val="4A5A76"/>
          </a:solidFill>
          <a:latin typeface="+mn-lt"/>
        </a:defRPr>
      </a:lvl3pPr>
      <a:lvl4pPr marL="1600200" indent="-228600" algn="l" rtl="0" eaLnBrk="0" fontAlgn="base" hangingPunct="0">
        <a:spcBef>
          <a:spcPct val="20000"/>
        </a:spcBef>
        <a:spcAft>
          <a:spcPct val="0"/>
        </a:spcAft>
        <a:defRPr sz="1600">
          <a:solidFill>
            <a:srgbClr val="4A5A76"/>
          </a:solidFill>
          <a:latin typeface="+mn-lt"/>
        </a:defRPr>
      </a:lvl4pPr>
      <a:lvl5pPr marL="2057400" indent="-228600" algn="l" rtl="0" eaLnBrk="0" fontAlgn="base" hangingPunct="0">
        <a:spcBef>
          <a:spcPct val="20000"/>
        </a:spcBef>
        <a:spcAft>
          <a:spcPct val="0"/>
        </a:spcAft>
        <a:defRPr sz="2800">
          <a:solidFill>
            <a:schemeClr val="bg2"/>
          </a:solidFill>
          <a:latin typeface="+mn-lt"/>
        </a:defRPr>
      </a:lvl5pPr>
      <a:lvl6pPr marL="2514600" indent="-228600" algn="l" rtl="0" fontAlgn="base">
        <a:spcBef>
          <a:spcPct val="20000"/>
        </a:spcBef>
        <a:spcAft>
          <a:spcPct val="0"/>
        </a:spcAft>
        <a:defRPr sz="2800">
          <a:solidFill>
            <a:schemeClr val="bg2"/>
          </a:solidFill>
          <a:latin typeface="+mn-lt"/>
        </a:defRPr>
      </a:lvl6pPr>
      <a:lvl7pPr marL="2971800" indent="-228600" algn="l" rtl="0" fontAlgn="base">
        <a:spcBef>
          <a:spcPct val="20000"/>
        </a:spcBef>
        <a:spcAft>
          <a:spcPct val="0"/>
        </a:spcAft>
        <a:defRPr sz="2800">
          <a:solidFill>
            <a:schemeClr val="bg2"/>
          </a:solidFill>
          <a:latin typeface="+mn-lt"/>
        </a:defRPr>
      </a:lvl7pPr>
      <a:lvl8pPr marL="3429000" indent="-228600" algn="l" rtl="0" fontAlgn="base">
        <a:spcBef>
          <a:spcPct val="20000"/>
        </a:spcBef>
        <a:spcAft>
          <a:spcPct val="0"/>
        </a:spcAft>
        <a:defRPr sz="2800">
          <a:solidFill>
            <a:schemeClr val="bg2"/>
          </a:solidFill>
          <a:latin typeface="+mn-lt"/>
        </a:defRPr>
      </a:lvl8pPr>
      <a:lvl9pPr marL="3886200" indent="-228600" algn="l" rtl="0" fontAlgn="base">
        <a:spcBef>
          <a:spcPct val="20000"/>
        </a:spcBef>
        <a:spcAft>
          <a:spcPct val="0"/>
        </a:spcAft>
        <a:defRPr sz="2800">
          <a:solidFill>
            <a:schemeClr val="bg2"/>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E450858-4F0E-0B42-B222-CE9C281A4F6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fr-FR"/>
              <a:t>Cliquez pour modifier le style du titre</a:t>
            </a:r>
          </a:p>
        </p:txBody>
      </p:sp>
      <p:sp>
        <p:nvSpPr>
          <p:cNvPr id="2051" name="Rectangle 3">
            <a:extLst>
              <a:ext uri="{FF2B5EF4-FFF2-40B4-BE49-F238E27FC236}">
                <a16:creationId xmlns:a16="http://schemas.microsoft.com/office/drawing/2014/main" id="{E11E1031-8464-0C2F-E7A9-374B3DC0147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fr-FR"/>
              <a:t>Cliquez pour modifier les styles du texte du masque</a:t>
            </a:r>
          </a:p>
          <a:p>
            <a:pPr lvl="1"/>
            <a:r>
              <a:rPr lang="es-ES" altLang="fr-FR"/>
              <a:t>Deuxième niveau</a:t>
            </a:r>
          </a:p>
          <a:p>
            <a:pPr lvl="2"/>
            <a:r>
              <a:rPr lang="es-ES" altLang="fr-FR"/>
              <a:t>Troisième niveau</a:t>
            </a:r>
          </a:p>
          <a:p>
            <a:pPr lvl="3"/>
            <a:r>
              <a:rPr lang="es-ES" altLang="fr-FR"/>
              <a:t>Quatrième niveau</a:t>
            </a:r>
          </a:p>
          <a:p>
            <a:pPr lvl="4"/>
            <a:r>
              <a:rPr lang="es-ES" altLang="fr-FR"/>
              <a:t>Cinquième niveau</a:t>
            </a:r>
          </a:p>
        </p:txBody>
      </p:sp>
      <p:sp>
        <p:nvSpPr>
          <p:cNvPr id="98308" name="Rectangle 4">
            <a:extLst>
              <a:ext uri="{FF2B5EF4-FFF2-40B4-BE49-F238E27FC236}">
                <a16:creationId xmlns:a16="http://schemas.microsoft.com/office/drawing/2014/main" id="{CB3C1259-F8CF-328A-E38D-3B6941281AB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Times" pitchFamily="18" charset="0"/>
              </a:defRPr>
            </a:lvl1pPr>
          </a:lstStyle>
          <a:p>
            <a:pPr>
              <a:defRPr/>
            </a:pPr>
            <a:fld id="{C241E599-8584-42EB-9D2A-808440F78CDE}" type="datetime1">
              <a:rPr lang="es-ES"/>
              <a:pPr>
                <a:defRPr/>
              </a:pPr>
              <a:t>04/11/2025</a:t>
            </a:fld>
            <a:endParaRPr lang="es-ES"/>
          </a:p>
        </p:txBody>
      </p:sp>
      <p:sp>
        <p:nvSpPr>
          <p:cNvPr id="98309" name="Rectangle 5">
            <a:extLst>
              <a:ext uri="{FF2B5EF4-FFF2-40B4-BE49-F238E27FC236}">
                <a16:creationId xmlns:a16="http://schemas.microsoft.com/office/drawing/2014/main" id="{2A4F9FB5-21A3-EDB7-5700-4E880CCC5B9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imes" pitchFamily="18" charset="0"/>
              </a:defRPr>
            </a:lvl1pPr>
          </a:lstStyle>
          <a:p>
            <a:pPr>
              <a:defRPr/>
            </a:pPr>
            <a:r>
              <a:rPr lang="es-ES"/>
              <a:t>Conférence XXXXX</a:t>
            </a:r>
          </a:p>
        </p:txBody>
      </p:sp>
      <p:sp>
        <p:nvSpPr>
          <p:cNvPr id="98310" name="Rectangle 6">
            <a:extLst>
              <a:ext uri="{FF2B5EF4-FFF2-40B4-BE49-F238E27FC236}">
                <a16:creationId xmlns:a16="http://schemas.microsoft.com/office/drawing/2014/main" id="{2DBC4BE2-8EFE-D863-3C29-7587A600EFB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imes" panose="02020603050405020304" pitchFamily="18" charset="0"/>
              </a:defRPr>
            </a:lvl1pPr>
          </a:lstStyle>
          <a:p>
            <a:pPr>
              <a:defRPr/>
            </a:pPr>
            <a:fld id="{763B846C-2D14-4254-A6B2-CACF33D0C006}" type="slidenum">
              <a:rPr lang="es-ES" altLang="fr-FR"/>
              <a:pPr>
                <a:defRPr/>
              </a:pPr>
              <a:t>‹#›</a:t>
            </a:fld>
            <a:endParaRPr lang="es-ES" altLang="fr-FR"/>
          </a:p>
        </p:txBody>
      </p:sp>
    </p:spTree>
  </p:cSld>
  <p:clrMap bg1="lt1" tx1="dk1" bg2="lt2" tx2="dk2" accent1="accent1" accent2="accent2" accent3="accent3" accent4="accent4" accent5="accent5" accent6="accent6" hlink="hlink" folHlink="folHlink"/>
  <p:sldLayoutIdLst>
    <p:sldLayoutId id="2147488533" r:id="rId1"/>
    <p:sldLayoutId id="2147488534" r:id="rId2"/>
    <p:sldLayoutId id="2147488535" r:id="rId3"/>
    <p:sldLayoutId id="2147488536" r:id="rId4"/>
    <p:sldLayoutId id="2147488537" r:id="rId5"/>
    <p:sldLayoutId id="2147488538" r:id="rId6"/>
    <p:sldLayoutId id="2147488539" r:id="rId7"/>
    <p:sldLayoutId id="2147488540" r:id="rId8"/>
    <p:sldLayoutId id="2147488541" r:id="rId9"/>
    <p:sldLayoutId id="2147488542" r:id="rId10"/>
    <p:sldLayoutId id="2147488543" r:id="rId11"/>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fr.rs-online.com/web/p/kits-de-tarauds-et-filieres/6681129" TargetMode="External"/><Relationship Id="rId2" Type="http://schemas.openxmlformats.org/officeDocument/2006/relationships/hyperlink" Target="https://www.amazon.fr/gp/product/B07RZ6DXVQ/" TargetMode="Externa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www.tf.uni-kiel.de/matwis/amat/iss/kap_8/advanced/a8_3_1.html"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s://www.ensta-bretagne.fr/lebars/tests_devices_power.csv" TargetMode="External"/><Relationship Id="rId2" Type="http://schemas.openxmlformats.org/officeDocument/2006/relationships/hyperlink" Target="https://copilot.microsoft.com/shares/FxqUM4AhwpQWnUpPPAD64"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10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133.png"/><Relationship Id="rId4" Type="http://schemas.openxmlformats.org/officeDocument/2006/relationships/image" Target="../media/image132.jpeg"/></Relationships>
</file>

<file path=ppt/slides/_rels/slide108.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9.jpg"/><Relationship Id="rId2" Type="http://schemas.openxmlformats.org/officeDocument/2006/relationships/image" Target="../media/image134.jpeg"/><Relationship Id="rId1" Type="http://schemas.openxmlformats.org/officeDocument/2006/relationships/slideLayout" Target="../slideLayouts/slideLayout2.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10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image" Target="../media/image140.jpeg"/><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111.xml.rels><?xml version="1.0" encoding="UTF-8" standalone="yes"?>
<Relationships xmlns="http://schemas.openxmlformats.org/package/2006/relationships"><Relationship Id="rId3" Type="http://schemas.openxmlformats.org/officeDocument/2006/relationships/hyperlink" Target="http://www.dronetrest.com/t/wires-connectors-and-current-what-you-need-to-know-as-a-drone-builder/1342" TargetMode="External"/><Relationship Id="rId2" Type="http://schemas.openxmlformats.org/officeDocument/2006/relationships/hyperlink" Target="https://www.ensta-bretagne.fr/lebars/conventions_connecteurs.pdf" TargetMode="Externa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hyperlink" Target="https://bluerobotics.com/learn/wl-connector-standard/"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hyperlink" Target="https://www.icotek.com/fr/produits/presse-etoupes"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s://www.tldp.org/HOWTO/Remote-Serial-Console-HOWTO/serial-distance.html" TargetMode="External"/><Relationship Id="rId2" Type="http://schemas.openxmlformats.org/officeDocument/2006/relationships/image" Target="../media/image148.jpe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s://www.ensta-bretagne.fr/lebars/conseils_preparation_experimentations.pdf" TargetMode="External"/><Relationship Id="rId2" Type="http://schemas.openxmlformats.org/officeDocument/2006/relationships/hyperlink" Target="https://www.seagate.com/fr/fr/support/kb/what-is-electro-static-discharge-218791en/"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152.png"/><Relationship Id="rId4" Type="http://schemas.openxmlformats.org/officeDocument/2006/relationships/image" Target="../media/image151.png"/></Relationships>
</file>

<file path=ppt/slides/_rels/slide12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90.png"/><Relationship Id="rId7" Type="http://schemas.openxmlformats.org/officeDocument/2006/relationships/image" Target="../media/image15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43.jpeg"/><Relationship Id="rId4" Type="http://schemas.openxmlformats.org/officeDocument/2006/relationships/image" Target="../media/image154.png"/></Relationships>
</file>

<file path=ppt/slides/_rels/slide12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0.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3.jpeg"/><Relationship Id="rId18" Type="http://schemas.openxmlformats.org/officeDocument/2006/relationships/image" Target="../media/image178.jpeg"/><Relationship Id="rId3" Type="http://schemas.openxmlformats.org/officeDocument/2006/relationships/image" Target="../media/image163.jpeg"/><Relationship Id="rId21" Type="http://schemas.openxmlformats.org/officeDocument/2006/relationships/image" Target="../media/image181.jpeg"/><Relationship Id="rId7" Type="http://schemas.openxmlformats.org/officeDocument/2006/relationships/image" Target="../media/image167.jpeg"/><Relationship Id="rId12" Type="http://schemas.openxmlformats.org/officeDocument/2006/relationships/image" Target="../media/image172.jpeg"/><Relationship Id="rId17" Type="http://schemas.openxmlformats.org/officeDocument/2006/relationships/image" Target="../media/image177.jpeg"/><Relationship Id="rId2" Type="http://schemas.openxmlformats.org/officeDocument/2006/relationships/notesSlide" Target="../notesSlides/notesSlide13.xml"/><Relationship Id="rId16" Type="http://schemas.openxmlformats.org/officeDocument/2006/relationships/image" Target="../media/image176.jpeg"/><Relationship Id="rId20" Type="http://schemas.openxmlformats.org/officeDocument/2006/relationships/image" Target="../media/image180.png"/><Relationship Id="rId1" Type="http://schemas.openxmlformats.org/officeDocument/2006/relationships/slideLayout" Target="../slideLayouts/slideLayout7.xml"/><Relationship Id="rId6" Type="http://schemas.openxmlformats.org/officeDocument/2006/relationships/image" Target="../media/image166.jpeg"/><Relationship Id="rId11" Type="http://schemas.openxmlformats.org/officeDocument/2006/relationships/image" Target="../media/image171.jpeg"/><Relationship Id="rId5" Type="http://schemas.openxmlformats.org/officeDocument/2006/relationships/image" Target="../media/image165.png"/><Relationship Id="rId15" Type="http://schemas.openxmlformats.org/officeDocument/2006/relationships/image" Target="../media/image175.jpeg"/><Relationship Id="rId10" Type="http://schemas.openxmlformats.org/officeDocument/2006/relationships/image" Target="../media/image170.jpeg"/><Relationship Id="rId19" Type="http://schemas.openxmlformats.org/officeDocument/2006/relationships/image" Target="../media/image179.png"/><Relationship Id="rId4" Type="http://schemas.openxmlformats.org/officeDocument/2006/relationships/image" Target="../media/image164.png"/><Relationship Id="rId9" Type="http://schemas.openxmlformats.org/officeDocument/2006/relationships/image" Target="../media/image169.jpeg"/><Relationship Id="rId14" Type="http://schemas.openxmlformats.org/officeDocument/2006/relationships/image" Target="../media/image174.jpeg"/></Relationships>
</file>

<file path=ppt/slides/_rels/slide13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89.jpeg"/></Relationships>
</file>

<file path=ppt/slides/_rels/slide13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92.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hyperlink" Target="https://www.ensta-bretagne.fr/lebars/atelier_CNC.pdf" TargetMode="External"/><Relationship Id="rId4" Type="http://schemas.openxmlformats.org/officeDocument/2006/relationships/image" Target="../media/image23.png"/></Relationships>
</file>

<file path=ppt/slides/_rels/slide140.xml.rels><?xml version="1.0" encoding="UTF-8" standalone="yes"?>
<Relationships xmlns="http://schemas.openxmlformats.org/package/2006/relationships"><Relationship Id="rId8" Type="http://schemas.openxmlformats.org/officeDocument/2006/relationships/image" Target="../media/image198.jpeg"/><Relationship Id="rId3" Type="http://schemas.openxmlformats.org/officeDocument/2006/relationships/image" Target="../media/image193.png"/><Relationship Id="rId7" Type="http://schemas.openxmlformats.org/officeDocument/2006/relationships/image" Target="../media/image197.jpeg"/><Relationship Id="rId12" Type="http://schemas.openxmlformats.org/officeDocument/2006/relationships/image" Target="../media/image202.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96.png"/><Relationship Id="rId11" Type="http://schemas.openxmlformats.org/officeDocument/2006/relationships/image" Target="../media/image201.png"/><Relationship Id="rId5" Type="http://schemas.openxmlformats.org/officeDocument/2006/relationships/image" Target="../media/image195.jpeg"/><Relationship Id="rId10" Type="http://schemas.openxmlformats.org/officeDocument/2006/relationships/image" Target="../media/image200.jpeg"/><Relationship Id="rId4" Type="http://schemas.openxmlformats.org/officeDocument/2006/relationships/image" Target="../media/image194.jpeg"/><Relationship Id="rId9" Type="http://schemas.openxmlformats.org/officeDocument/2006/relationships/image" Target="../media/image199.jpeg"/></Relationships>
</file>

<file path=ppt/slides/_rels/slide141.xml.rels><?xml version="1.0" encoding="UTF-8" standalone="yes"?>
<Relationships xmlns="http://schemas.openxmlformats.org/package/2006/relationships"><Relationship Id="rId2" Type="http://schemas.openxmlformats.org/officeDocument/2006/relationships/hyperlink" Target="https://www.ensta-bretagne.fr/lebars/tutorials/TD_robots_sensors_actuators.pdf" TargetMode="Externa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04.jpg"/><Relationship Id="rId2" Type="http://schemas.openxmlformats.org/officeDocument/2006/relationships/image" Target="../media/image203.jpg"/><Relationship Id="rId1" Type="http://schemas.openxmlformats.org/officeDocument/2006/relationships/slideLayout" Target="../slideLayouts/slideLayout2.xml"/><Relationship Id="rId5" Type="http://schemas.openxmlformats.org/officeDocument/2006/relationships/image" Target="../media/image206.jpg"/><Relationship Id="rId4" Type="http://schemas.openxmlformats.org/officeDocument/2006/relationships/image" Target="../media/image205.jp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gif"/><Relationship Id="rId7" Type="http://schemas.openxmlformats.org/officeDocument/2006/relationships/image" Target="../media/image29.jp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jpg"/></Relationships>
</file>

<file path=ppt/slides/_rels/slide150.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hyperlink" Target="https://www.felixcloutier.com/x86/" TargetMode="External"/><Relationship Id="rId2" Type="http://schemas.openxmlformats.org/officeDocument/2006/relationships/hyperlink" Target="https://fr.wikipedia.org/wiki/RISC-V" TargetMode="Externa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2.xml"/><Relationship Id="rId5" Type="http://schemas.openxmlformats.org/officeDocument/2006/relationships/image" Target="../media/image216.jpeg"/><Relationship Id="rId4" Type="http://schemas.openxmlformats.org/officeDocument/2006/relationships/image" Target="../media/image215.jpeg"/></Relationships>
</file>

<file path=ppt/slides/_rels/slide157.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2.xml"/><Relationship Id="rId4" Type="http://schemas.openxmlformats.org/officeDocument/2006/relationships/image" Target="../media/image219.jpeg"/></Relationships>
</file>

<file path=ppt/slides/_rels/slide158.xml.rels><?xml version="1.0" encoding="UTF-8" standalone="yes"?>
<Relationships xmlns="http://schemas.openxmlformats.org/package/2006/relationships"><Relationship Id="rId2" Type="http://schemas.openxmlformats.org/officeDocument/2006/relationships/hyperlink" Target="https://pcpartpicker.com/" TargetMode="Externa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hyperlink" Target="https://www.ensta-bretagne.fr/lebars/Share/PC_choice_check-list.txt" TargetMode="Externa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hyperlink" Target="https://www.tenforums.com/tutorials/21756-boot-usb-drive-windows-10-pc.html" TargetMode="External"/><Relationship Id="rId2" Type="http://schemas.openxmlformats.org/officeDocument/2006/relationships/hyperlink" Target="https://q4os.org/dqa014.html" TargetMode="Externa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222.jpeg"/><Relationship Id="rId4" Type="http://schemas.openxmlformats.org/officeDocument/2006/relationships/image" Target="../media/image221.png"/></Relationships>
</file>

<file path=ppt/slides/_rels/slide16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support.microsoft.com/en-us/topic/kb5025885-how-to-manage-the-windows-boot-manager-revocations-for-secure-boot-changes-associated-with-cve-2023-24932-41a975df-beb2-40c1-99a3-b3ff139f832d"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hyperlink" Target="https://msdn.microsoft.com/fr-fr/library/windows/hardware/dn898504(v=vs.85).aspx" TargetMode="External"/><Relationship Id="rId2" Type="http://schemas.openxmlformats.org/officeDocument/2006/relationships/hyperlink" Target="https://msdn.microsoft.com/fr-fr/library/windows/hardware/dn898510(v=vs.85).aspx" TargetMode="Externa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liliputing.com/2014/10/run-ubuntu-zotac-zbox-pico-mini-pc-kinda.html" TargetMode="Externa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packetpushers.net/ubuntu-extend-your-default-lvm-space/" TargetMode="Externa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hyperlink" Target="http://www.fs-driver.org/" TargetMode="Externa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hyperlink" Target="https://www.ensta-bretagne.fr/lebars/tutorials/TD_wifi_rtk_multiboot_rpi.pdf" TargetMode="Externa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228.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hyperlink" Target="https://neosmart.net/wiki/mbr-boot-process/" TargetMode="External"/><Relationship Id="rId2" Type="http://schemas.openxmlformats.org/officeDocument/2006/relationships/hyperlink" Target="https://support.microsoft.com/en-us/windows/start-your-pc-in-safe-mode-in-windows-10-92c27cff-db89-8644-1ce4-b3e5e56fe234" TargetMode="Externa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hyperlink" Target="https://neosmart.net/wiki/easybcd/uefi/" TargetMode="Externa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hyperlink" Target="https://www.ensta-bretagne.fr/lebars/tutorials/Complements_C-C++.pdf" TargetMode="Externa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www.ensta-bretagne.fr/lebars/Share/unattended.sh" TargetMode="Externa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hyperlink" Target="https://www.ensta-bretagne.fr/lebars/Share/Unattended.bat" TargetMode="External"/><Relationship Id="rId2" Type="http://schemas.openxmlformats.org/officeDocument/2006/relationships/hyperlink" Target="https://chocolatey.org/install" TargetMode="Externa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hyperlink" Target="https://docs.chocolatey.org/en-us/community-repository/community-packages-disclaimer#rate-limiting" TargetMode="Externa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hyperlink" Target="https://www.ensta-bretagne.fr/lebars/low_disk_space.pdf" TargetMode="Externa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hyperlink" Target="https://stackoverflow.com/questions/41030701/unable-to-edit-with-bcdedit-filelds-in-powershell-cmd-exe-command-line-fails" TargetMode="Externa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hyperlink" Target="https://www.tenforums.com/tutorials/4189-turn-off-fast-startup-windows-10-a.html" TargetMode="Externa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support.microsoft.com/fr-fr/windows/recherche-de-votre-cl%C3%A9-de-r%C3%A9cup%C3%A9ration-bitlocker-dans-windows-6b71ad27-0b89-ea08-f143-056f5ab347d6" TargetMode="Externa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support.microsoft.com/en-us/windows/start-your-pc-in-safe-mode-in-windows-92c27cff-db89-8644-1ce4-b3e5e56fe234" TargetMode="Externa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hyperlink" Target="https://www.ensta-bretagne.fr/lebars/Share/Ubuntu.txt" TargetMode="Externa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hyperlink" Target="https://www.ensta-bretagne.fr/lebars/computer_prereq_rob.pdf" TargetMode="External"/><Relationship Id="rId2" Type="http://schemas.openxmlformats.org/officeDocument/2006/relationships/hyperlink" Target="https://www.ensta-bretagne.fr/lebars/tutorials/TD_wifi_rtk_multiboot_rpi.pdf" TargetMode="External"/><Relationship Id="rId1" Type="http://schemas.openxmlformats.org/officeDocument/2006/relationships/slideLayout" Target="../slideLayouts/slideLayout2.xml"/><Relationship Id="rId4" Type="http://schemas.openxmlformats.org/officeDocument/2006/relationships/hyperlink" Target="https://www.ensta-bretagne.fr/lebars/initiation_reseaux.pdf" TargetMode="Externa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hyperlink" Target="https://www.ensta-bretagne.fr/lebars/buggy_control_simple.pdf" TargetMode="External"/><Relationship Id="rId2" Type="http://schemas.openxmlformats.org/officeDocument/2006/relationships/hyperlink" Target="https://www.ensta-bretagne.fr/lebars/simu_robots_matlab.pdf" TargetMode="Externa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ensta-bretagne.fr/lebars/tests_motors_propellers.csv" TargetMode="Externa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230.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www.ensta-bretagne.fr/lebars/Share/line_following.zip" TargetMode="External"/><Relationship Id="rId4" Type="http://schemas.openxmlformats.org/officeDocument/2006/relationships/image" Target="../media/image239.png"/></Relationships>
</file>

<file path=ppt/slides/_rels/slide231.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0.png"/></Relationships>
</file>

<file path=ppt/slides/_rels/slide232.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hyperlink" Target="http://robmooc.ensta-bretagne.fr/" TargetMode="Externa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hyperlink" Target="https://www.ensta-bretagne.fr/jaulin/iamooc.html" TargetMode="External"/><Relationship Id="rId2" Type="http://schemas.openxmlformats.org/officeDocument/2006/relationships/hyperlink" Target="https://www.ensta-bretagne.fr/lebars/Obs_et_filt_de_Kalman.pdf" TargetMode="Externa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hyperlink" Target="http://www.ensta-bretagne.fr/jaulin/" TargetMode="External"/><Relationship Id="rId2" Type="http://schemas.openxmlformats.org/officeDocument/2006/relationships/hyperlink" Target="https://www.ensta-bretagne.fr/lebars/these/thesis_2011-11-23.pdf" TargetMode="Externa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ecalc.ch/" TargetMode="Externa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24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2.xml"/><Relationship Id="rId4" Type="http://schemas.openxmlformats.org/officeDocument/2006/relationships/image" Target="../media/image249.png"/></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50.png"/><Relationship Id="rId1" Type="http://schemas.openxmlformats.org/officeDocument/2006/relationships/slideLayout" Target="../slideLayouts/slideLayout2.xml"/><Relationship Id="rId4" Type="http://schemas.openxmlformats.org/officeDocument/2006/relationships/image" Target="../media/image248.png"/></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8" Type="http://schemas.openxmlformats.org/officeDocument/2006/relationships/image" Target="../media/image257.png"/><Relationship Id="rId3" Type="http://schemas.openxmlformats.org/officeDocument/2006/relationships/image" Target="../media/image252.png"/><Relationship Id="rId7" Type="http://schemas.openxmlformats.org/officeDocument/2006/relationships/image" Target="../media/image256.png"/><Relationship Id="rId2" Type="http://schemas.openxmlformats.org/officeDocument/2006/relationships/image" Target="../media/image251.png"/><Relationship Id="rId1" Type="http://schemas.openxmlformats.org/officeDocument/2006/relationships/slideLayout" Target="../slideLayouts/slideLayout2.xml"/><Relationship Id="rId6" Type="http://schemas.openxmlformats.org/officeDocument/2006/relationships/image" Target="../media/image255.png"/><Relationship Id="rId5" Type="http://schemas.openxmlformats.org/officeDocument/2006/relationships/image" Target="../media/image254.png"/><Relationship Id="rId10" Type="http://schemas.openxmlformats.org/officeDocument/2006/relationships/image" Target="../media/image245.png"/><Relationship Id="rId4" Type="http://schemas.openxmlformats.org/officeDocument/2006/relationships/image" Target="../media/image253.png"/><Relationship Id="rId9" Type="http://schemas.openxmlformats.org/officeDocument/2006/relationships/image" Target="../media/image258.png"/></Relationships>
</file>

<file path=ppt/slides/_rels/slide246.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hyperlink" Target="https://www.ensta-bretagne.fr/lebars/tutorials/Complements_C-C++.pdf" TargetMode="External"/><Relationship Id="rId2" Type="http://schemas.openxmlformats.org/officeDocument/2006/relationships/hyperlink" Target="https://www.ensta-bretagne.fr/lebars/tutorials/TD_waypoints_object_tracking_kinect2.pdf" TargetMode="Externa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62.png"/><Relationship Id="rId4" Type="http://schemas.openxmlformats.org/officeDocument/2006/relationships/image" Target="../media/image26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moodle.ensta-bretagne.fr/course/view.php?id=1162"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85.xml"/><Relationship Id="rId13" Type="http://schemas.openxmlformats.org/officeDocument/2006/relationships/slide" Target="slide142.xml"/><Relationship Id="rId3" Type="http://schemas.openxmlformats.org/officeDocument/2006/relationships/slide" Target="slide8.xml"/><Relationship Id="rId7" Type="http://schemas.openxmlformats.org/officeDocument/2006/relationships/slide" Target="slide80.xml"/><Relationship Id="rId12" Type="http://schemas.openxmlformats.org/officeDocument/2006/relationships/slide" Target="slide120.xml"/><Relationship Id="rId17" Type="http://schemas.openxmlformats.org/officeDocument/2006/relationships/slide" Target="slide221.xml"/><Relationship Id="rId2" Type="http://schemas.openxmlformats.org/officeDocument/2006/relationships/slide" Target="slide4.xml"/><Relationship Id="rId16" Type="http://schemas.openxmlformats.org/officeDocument/2006/relationships/slide" Target="slide164.xml"/><Relationship Id="rId1" Type="http://schemas.openxmlformats.org/officeDocument/2006/relationships/slideLayout" Target="../slideLayouts/slideLayout2.xml"/><Relationship Id="rId6" Type="http://schemas.openxmlformats.org/officeDocument/2006/relationships/slide" Target="slide74.xml"/><Relationship Id="rId11" Type="http://schemas.openxmlformats.org/officeDocument/2006/relationships/slide" Target="slide117.xml"/><Relationship Id="rId5" Type="http://schemas.openxmlformats.org/officeDocument/2006/relationships/slide" Target="slide46.xml"/><Relationship Id="rId15" Type="http://schemas.openxmlformats.org/officeDocument/2006/relationships/slide" Target="slide154.xml"/><Relationship Id="rId10" Type="http://schemas.openxmlformats.org/officeDocument/2006/relationships/slide" Target="slide103.xml"/><Relationship Id="rId4" Type="http://schemas.openxmlformats.org/officeDocument/2006/relationships/slide" Target="slide17.xml"/><Relationship Id="rId9" Type="http://schemas.openxmlformats.org/officeDocument/2006/relationships/slide" Target="slide96.xml"/><Relationship Id="rId14" Type="http://schemas.openxmlformats.org/officeDocument/2006/relationships/slide" Target="slide14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copilot.microsoft.com/shares/wsnB1tQAww5yCyipwfsDp"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3" Type="http://schemas.openxmlformats.org/officeDocument/2006/relationships/hyperlink" Target="http://www.ensta-bretagne.fr/lebars/these/thesis_2011-11-23.pdf" TargetMode="External"/><Relationship Id="rId2" Type="http://schemas.openxmlformats.org/officeDocument/2006/relationships/hyperlink" Target="http://www.ensta-bretagne.fr/lebars/Share/RI_magnetometer.pdf"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hyperlink" Target="https://learn.sparkfun.com/tutorials/bi-directional-logic-level-converter-hookup-guide"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hyperlink" Target="https://learn.sparkfun.com/tutorials/terminal-basics" TargetMode="External"/><Relationship Id="rId5" Type="http://schemas.openxmlformats.org/officeDocument/2006/relationships/image" Target="../media/image70.jpeg"/><Relationship Id="rId4" Type="http://schemas.openxmlformats.org/officeDocument/2006/relationships/image" Target="../media/image69.jpeg"/></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1.xml.rels><?xml version="1.0" encoding="UTF-8" standalone="yes"?>
<Relationships xmlns="http://schemas.openxmlformats.org/package/2006/relationships"><Relationship Id="rId3" Type="http://schemas.openxmlformats.org/officeDocument/2006/relationships/hyperlink" Target="https://www.ensta-bretagne.fr/lebars/tutorials/Serial%20port%20C.pdf" TargetMode="External"/><Relationship Id="rId2" Type="http://schemas.openxmlformats.org/officeDocument/2006/relationships/hyperlink" Target="https://www.ensta-bretagne.fr/lebars/Share/hypertrm.zip" TargetMode="External"/><Relationship Id="rId1" Type="http://schemas.openxmlformats.org/officeDocument/2006/relationships/slideLayout" Target="../slideLayouts/slideLayout2.xml"/><Relationship Id="rId4" Type="http://schemas.openxmlformats.org/officeDocument/2006/relationships/hyperlink" Target="https://www.ensta-bretagne.fr/lebars/initiation_reseaux.pdf"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upport.microsoft.com/kb/283063" TargetMode="Externa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s://www.ensta-bretagne.fr/lebars/initiation_reseaux.pdf"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en.wikipedia.org/wiki/Moving_average"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png"/></Relationships>
</file>

<file path=ppt/slides/_rels/slide7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hyperlink" Target="https://copilot.microsoft.com/shares/FxqUM4AhwpQWnUpPPAD64"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8.xml.rels><?xml version="1.0" encoding="UTF-8" standalone="yes"?>
<Relationships xmlns="http://schemas.openxmlformats.org/package/2006/relationships"><Relationship Id="rId3" Type="http://schemas.openxmlformats.org/officeDocument/2006/relationships/hyperlink" Target="https://www.ensta-bretagne.fr/lebars/atelier_CNC.pdf" TargetMode="External"/><Relationship Id="rId2" Type="http://schemas.openxmlformats.org/officeDocument/2006/relationships/hyperlink" Target="https://moodle.ensta-bretagne.fr/mod/resource/view.php?id=32600"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png"/></Relationships>
</file>

<file path=ppt/slides/_rels/slide81.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hyperlink" Target="http://ardupilot.org/" TargetMode="External"/><Relationship Id="rId7" Type="http://schemas.openxmlformats.org/officeDocument/2006/relationships/image" Target="../media/image103.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101.jpeg"/><Relationship Id="rId11" Type="http://schemas.openxmlformats.org/officeDocument/2006/relationships/image" Target="../media/image9.jpg"/><Relationship Id="rId5" Type="http://schemas.openxmlformats.org/officeDocument/2006/relationships/image" Target="../media/image100.png"/><Relationship Id="rId10" Type="http://schemas.openxmlformats.org/officeDocument/2006/relationships/image" Target="../media/image102.jpeg"/><Relationship Id="rId4" Type="http://schemas.openxmlformats.org/officeDocument/2006/relationships/image" Target="../media/image99.jpeg"/><Relationship Id="rId9" Type="http://schemas.openxmlformats.org/officeDocument/2006/relationships/image" Target="../media/image105.jpeg"/></Relationships>
</file>

<file path=ppt/slides/_rels/slide8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png"/></Relationships>
</file>

<file path=ppt/slides/_rels/slide83.xml.rels><?xml version="1.0" encoding="UTF-8" standalone="yes"?>
<Relationships xmlns="http://schemas.openxmlformats.org/package/2006/relationships"><Relationship Id="rId3" Type="http://schemas.openxmlformats.org/officeDocument/2006/relationships/hyperlink" Target="https://ardupilot.org/planner/docs/common-glossary.html" TargetMode="External"/><Relationship Id="rId2" Type="http://schemas.openxmlformats.org/officeDocument/2006/relationships/hyperlink" Target="https://en.wikipedia.org/wiki/Watchdog_timer"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hyperlink" Target="https://www.ensta-bretagne.fr/lebars/tutorials/TD_ARDU_PARROT.pdf"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hyperlink" Target="https://oscarliang.com/rc-protocol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124.png"/><Relationship Id="rId2" Type="http://schemas.openxmlformats.org/officeDocument/2006/relationships/image" Target="../media/image120.jpeg"/><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90.png"/><Relationship Id="rId4" Type="http://schemas.openxmlformats.org/officeDocument/2006/relationships/image" Target="../media/image122.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hyperlink" Target="https://www.ensta-bretagne.fr/lebars/robots_batteries.pdf"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bluerobotics.com/learn/battery-info/" TargetMode="External"/><Relationship Id="rId2" Type="http://schemas.openxmlformats.org/officeDocument/2006/relationships/hyperlink" Target="https://youtu.be/vzAOG9ctZRU" TargetMode="External"/><Relationship Id="rId1" Type="http://schemas.openxmlformats.org/officeDocument/2006/relationships/slideLayout" Target="../slideLayouts/slideLayout2.xml"/><Relationship Id="rId4" Type="http://schemas.openxmlformats.org/officeDocument/2006/relationships/hyperlink" Target="https://youtu.be/-DcpANRFrI4&amp;t=12"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2">
            <a:extLst>
              <a:ext uri="{FF2B5EF4-FFF2-40B4-BE49-F238E27FC236}">
                <a16:creationId xmlns:a16="http://schemas.microsoft.com/office/drawing/2014/main" id="{D4AC20EE-7CD2-5DCB-95F3-580BB4888AE6}"/>
              </a:ext>
            </a:extLst>
          </p:cNvPr>
          <p:cNvSpPr>
            <a:spLocks noChangeArrowheads="1"/>
          </p:cNvSpPr>
          <p:nvPr/>
        </p:nvSpPr>
        <p:spPr bwMode="auto">
          <a:xfrm>
            <a:off x="298450" y="63293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endParaRPr lang="es-ES" altLang="fr-FR">
              <a:solidFill>
                <a:schemeClr val="tx1"/>
              </a:solidFill>
              <a:latin typeface="Times" panose="02020603050405020304" pitchFamily="18" charset="0"/>
            </a:endParaRPr>
          </a:p>
        </p:txBody>
      </p:sp>
      <p:sp>
        <p:nvSpPr>
          <p:cNvPr id="6147" name="Rectangle 14">
            <a:extLst>
              <a:ext uri="{FF2B5EF4-FFF2-40B4-BE49-F238E27FC236}">
                <a16:creationId xmlns:a16="http://schemas.microsoft.com/office/drawing/2014/main" id="{F6FC9C1D-614E-6CAE-7C97-9BCEA6D44DB9}"/>
              </a:ext>
            </a:extLst>
          </p:cNvPr>
          <p:cNvSpPr>
            <a:spLocks noChangeArrowheads="1"/>
          </p:cNvSpPr>
          <p:nvPr/>
        </p:nvSpPr>
        <p:spPr bwMode="auto">
          <a:xfrm>
            <a:off x="8018463" y="61595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endParaRPr lang="es-ES" altLang="fr-FR">
              <a:solidFill>
                <a:schemeClr val="tx1"/>
              </a:solidFill>
              <a:latin typeface="Times" panose="02020603050405020304" pitchFamily="18" charset="0"/>
            </a:endParaRPr>
          </a:p>
        </p:txBody>
      </p:sp>
      <p:sp>
        <p:nvSpPr>
          <p:cNvPr id="6148" name="Rectangle 21">
            <a:extLst>
              <a:ext uri="{FF2B5EF4-FFF2-40B4-BE49-F238E27FC236}">
                <a16:creationId xmlns:a16="http://schemas.microsoft.com/office/drawing/2014/main" id="{8465E3E6-351D-FC6A-22B9-2280F6FCE196}"/>
              </a:ext>
            </a:extLst>
          </p:cNvPr>
          <p:cNvSpPr>
            <a:spLocks noChangeArrowheads="1"/>
          </p:cNvSpPr>
          <p:nvPr/>
        </p:nvSpPr>
        <p:spPr bwMode="auto">
          <a:xfrm>
            <a:off x="1979613" y="5084763"/>
            <a:ext cx="5472112"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3200" dirty="0">
                <a:solidFill>
                  <a:schemeClr val="bg2"/>
                </a:solidFill>
              </a:rPr>
              <a:t>Robotique pratique</a:t>
            </a:r>
          </a:p>
        </p:txBody>
      </p:sp>
      <p:sp>
        <p:nvSpPr>
          <p:cNvPr id="6149" name="Rectangle 24">
            <a:extLst>
              <a:ext uri="{FF2B5EF4-FFF2-40B4-BE49-F238E27FC236}">
                <a16:creationId xmlns:a16="http://schemas.microsoft.com/office/drawing/2014/main" id="{600C5299-04D1-D32B-AC46-D95F85B72CB4}"/>
              </a:ext>
            </a:extLst>
          </p:cNvPr>
          <p:cNvSpPr>
            <a:spLocks noChangeArrowheads="1"/>
          </p:cNvSpPr>
          <p:nvPr/>
        </p:nvSpPr>
        <p:spPr bwMode="auto">
          <a:xfrm>
            <a:off x="1870075" y="35560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endParaRPr lang="es-ES" altLang="fr-FR" sz="3200">
              <a:solidFill>
                <a:schemeClr val="tx1"/>
              </a:solidFill>
              <a:latin typeface="Times" panose="02020603050405020304" pitchFamily="18" charset="0"/>
            </a:endParaRPr>
          </a:p>
        </p:txBody>
      </p:sp>
      <p:sp>
        <p:nvSpPr>
          <p:cNvPr id="6150" name="Text Box 7">
            <a:extLst>
              <a:ext uri="{FF2B5EF4-FFF2-40B4-BE49-F238E27FC236}">
                <a16:creationId xmlns:a16="http://schemas.microsoft.com/office/drawing/2014/main" id="{F95CDB33-9D33-15E4-9509-009E5362760A}"/>
              </a:ext>
            </a:extLst>
          </p:cNvPr>
          <p:cNvSpPr txBox="1">
            <a:spLocks noChangeArrowheads="1"/>
          </p:cNvSpPr>
          <p:nvPr/>
        </p:nvSpPr>
        <p:spPr bwMode="auto">
          <a:xfrm>
            <a:off x="4067175" y="6381750"/>
            <a:ext cx="12874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a:spcBef>
                <a:spcPct val="0"/>
              </a:spcBef>
              <a:spcAft>
                <a:spcPct val="0"/>
              </a:spcAft>
              <a:buClrTx/>
              <a:buFontTx/>
              <a:buNone/>
            </a:pPr>
            <a:r>
              <a:rPr lang="fr-FR" altLang="fr-FR" sz="1200" dirty="0">
                <a:solidFill>
                  <a:schemeClr val="tx1"/>
                </a:solidFill>
                <a:latin typeface="Tahoma" panose="020B0604030504040204" pitchFamily="34" charset="0"/>
              </a:rPr>
              <a:t>Fabrice LE BARS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628C1E6C-0CE9-9F85-E6E2-F0ADE0B485D5}"/>
              </a:ext>
            </a:extLst>
          </p:cNvPr>
          <p:cNvSpPr>
            <a:spLocks noGrp="1" noChangeArrowheads="1"/>
          </p:cNvSpPr>
          <p:nvPr>
            <p:ph type="title"/>
          </p:nvPr>
        </p:nvSpPr>
        <p:spPr/>
        <p:txBody>
          <a:bodyPr/>
          <a:lstStyle/>
          <a:p>
            <a:pPr eaLnBrk="1" hangingPunct="1"/>
            <a:r>
              <a:rPr lang="fr-FR" altLang="fr-FR" sz="2800"/>
              <a:t>Concevoir un robot</a:t>
            </a:r>
          </a:p>
        </p:txBody>
      </p:sp>
      <p:sp>
        <p:nvSpPr>
          <p:cNvPr id="16387" name="Rectangle 3">
            <a:extLst>
              <a:ext uri="{FF2B5EF4-FFF2-40B4-BE49-F238E27FC236}">
                <a16:creationId xmlns:a16="http://schemas.microsoft.com/office/drawing/2014/main" id="{96AE27A8-F46C-BE54-E4E7-FEAAADDD0A0F}"/>
              </a:ext>
            </a:extLst>
          </p:cNvPr>
          <p:cNvSpPr>
            <a:spLocks noGrp="1" noChangeArrowheads="1"/>
          </p:cNvSpPr>
          <p:nvPr>
            <p:ph type="body" idx="1"/>
          </p:nvPr>
        </p:nvSpPr>
        <p:spPr>
          <a:xfrm>
            <a:off x="457200" y="1447800"/>
            <a:ext cx="7138988" cy="4724400"/>
          </a:xfrm>
        </p:spPr>
        <p:txBody>
          <a:bodyPr/>
          <a:lstStyle/>
          <a:p>
            <a:r>
              <a:rPr lang="fr-FR" altLang="fr-FR" dirty="0"/>
              <a:t>Structure et supports mécaniques :</a:t>
            </a:r>
          </a:p>
          <a:p>
            <a:pPr lvl="1"/>
            <a:r>
              <a:rPr lang="fr-FR" altLang="fr-FR" dirty="0"/>
              <a:t>Perceuse-taraudeuse : pour faire des trous rapidement</a:t>
            </a:r>
          </a:p>
          <a:p>
            <a:pPr lvl="2"/>
            <a:r>
              <a:rPr lang="fr-FR" altLang="fr-FR" b="1" dirty="0">
                <a:solidFill>
                  <a:srgbClr val="FF0000"/>
                </a:solidFill>
              </a:rPr>
              <a:t>Attention aux vêtements, cheveux qui peuvent se prendre dedans, bien attacher les pièces</a:t>
            </a:r>
            <a:r>
              <a:rPr lang="fr-FR" altLang="fr-FR" dirty="0"/>
              <a:t>, utiliser limiteur de couple, gants anti-coupure…</a:t>
            </a:r>
          </a:p>
          <a:p>
            <a:pPr lvl="2"/>
            <a:r>
              <a:rPr lang="fr-FR" altLang="fr-FR" dirty="0"/>
              <a:t>Tips : </a:t>
            </a:r>
          </a:p>
          <a:p>
            <a:pPr lvl="3"/>
            <a:r>
              <a:rPr lang="fr-FR" altLang="fr-FR" sz="1200" dirty="0"/>
              <a:t>Aligner foret dans trou existant puis monter plus gros foret quand on souhaite agrandir un trou existant. Si on doit agrandir de très peu, éventuellement utiliser une lime aiguille e.g. </a:t>
            </a:r>
            <a:r>
              <a:rPr lang="fr-FR" altLang="fr-FR" sz="1200" dirty="0">
                <a:hlinkClick r:id="rId2"/>
              </a:rPr>
              <a:t>https://www.amazon.fr/gp/product/B07RZ6DXVQ/</a:t>
            </a:r>
            <a:r>
              <a:rPr lang="fr-FR" altLang="fr-FR" sz="1200" dirty="0"/>
              <a:t> </a:t>
            </a:r>
          </a:p>
          <a:p>
            <a:pPr lvl="3"/>
            <a:r>
              <a:rPr lang="fr-FR" altLang="fr-FR" sz="1200" dirty="0"/>
              <a:t>Pour perçage transversal d'un axe, limer pour rendre plan l'endroit où on veut percer, pour pas que le foret glisse</a:t>
            </a:r>
          </a:p>
          <a:p>
            <a:pPr lvl="1"/>
            <a:endParaRPr lang="fr-FR" altLang="fr-FR" dirty="0"/>
          </a:p>
          <a:p>
            <a:pPr lvl="1"/>
            <a:r>
              <a:rPr lang="fr-FR" altLang="fr-FR" dirty="0"/>
              <a:t>Filetage-taraudage manuel : e.g. </a:t>
            </a:r>
            <a:r>
              <a:rPr lang="fr-FR" altLang="fr-FR" dirty="0">
                <a:hlinkClick r:id="rId3"/>
              </a:rPr>
              <a:t>https://fr.rs-online.com/web/p/kits-de-tarauds-et-filieres/6681129</a:t>
            </a:r>
            <a:r>
              <a:rPr lang="fr-FR" altLang="fr-FR" dirty="0"/>
              <a:t> </a:t>
            </a:r>
          </a:p>
          <a:p>
            <a:pPr lvl="1"/>
            <a:endParaRPr lang="fr-FR" altLang="fr-FR" dirty="0"/>
          </a:p>
          <a:p>
            <a:pPr lvl="1"/>
            <a:r>
              <a:rPr lang="fr-FR" altLang="fr-FR" dirty="0"/>
              <a:t>Note : en général sens horaire pour visser…</a:t>
            </a:r>
          </a:p>
          <a:p>
            <a:pPr lvl="1"/>
            <a:endParaRPr lang="fr-FR" altLang="fr-FR" dirty="0"/>
          </a:p>
          <a:p>
            <a:pPr lvl="1"/>
            <a:endParaRPr lang="fr-FR" altLang="fr-FR" dirty="0"/>
          </a:p>
          <a:p>
            <a:pPr lvl="1"/>
            <a:endParaRPr lang="fr-FR" altLang="fr-FR" dirty="0"/>
          </a:p>
        </p:txBody>
      </p:sp>
      <p:pic>
        <p:nvPicPr>
          <p:cNvPr id="16388" name="Picture 7">
            <a:extLst>
              <a:ext uri="{FF2B5EF4-FFF2-40B4-BE49-F238E27FC236}">
                <a16:creationId xmlns:a16="http://schemas.microsoft.com/office/drawing/2014/main" id="{A71B2458-25E9-264D-F6A5-A9EB1B9D50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8463" y="4165600"/>
            <a:ext cx="752475"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2" descr="A picture containing indoor, oven&#10;&#10;Description automatically generated">
            <a:extLst>
              <a:ext uri="{FF2B5EF4-FFF2-40B4-BE49-F238E27FC236}">
                <a16:creationId xmlns:a16="http://schemas.microsoft.com/office/drawing/2014/main" id="{FC8F8C6D-ACA7-A79E-9A8F-A4786273D8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5825" y="5246688"/>
            <a:ext cx="1855788"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indoor, miller&#10;&#10;Description automatically generated">
            <a:extLst>
              <a:ext uri="{FF2B5EF4-FFF2-40B4-BE49-F238E27FC236}">
                <a16:creationId xmlns:a16="http://schemas.microsoft.com/office/drawing/2014/main" id="{79B8ED37-6F10-4C30-9177-056496666B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253822" y="1523929"/>
            <a:ext cx="2094930" cy="1571197"/>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A345A1F6-D946-DF1E-3654-377412B1D07F}"/>
              </a:ext>
            </a:extLst>
          </p:cNvPr>
          <p:cNvSpPr>
            <a:spLocks noGrp="1" noChangeArrowheads="1"/>
          </p:cNvSpPr>
          <p:nvPr>
            <p:ph type="title"/>
          </p:nvPr>
        </p:nvSpPr>
        <p:spPr/>
        <p:txBody>
          <a:bodyPr/>
          <a:lstStyle/>
          <a:p>
            <a:pPr eaLnBrk="1" hangingPunct="1"/>
            <a:r>
              <a:rPr lang="fr-FR" altLang="fr-FR" sz="2800"/>
              <a:t>Concevoir un robot</a:t>
            </a:r>
          </a:p>
        </p:txBody>
      </p:sp>
      <p:pic>
        <p:nvPicPr>
          <p:cNvPr id="100355" name="Picture 2">
            <a:extLst>
              <a:ext uri="{FF2B5EF4-FFF2-40B4-BE49-F238E27FC236}">
                <a16:creationId xmlns:a16="http://schemas.microsoft.com/office/drawing/2014/main" id="{73DA57CF-1F45-D079-779A-069020DF25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550" y="1557338"/>
            <a:ext cx="7418388"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B6CA25AF-7C36-CFC7-B1C3-4805B943CA41}"/>
              </a:ext>
            </a:extLst>
          </p:cNvPr>
          <p:cNvSpPr>
            <a:spLocks noGrp="1" noChangeArrowheads="1"/>
          </p:cNvSpPr>
          <p:nvPr>
            <p:ph type="title"/>
          </p:nvPr>
        </p:nvSpPr>
        <p:spPr/>
        <p:txBody>
          <a:bodyPr/>
          <a:lstStyle/>
          <a:p>
            <a:pPr eaLnBrk="1" hangingPunct="1"/>
            <a:r>
              <a:rPr lang="fr-FR" altLang="fr-FR" sz="2800"/>
              <a:t>Concevoir un robot</a:t>
            </a:r>
          </a:p>
        </p:txBody>
      </p:sp>
      <p:sp>
        <p:nvSpPr>
          <p:cNvPr id="101379" name="Rectangle 3">
            <a:extLst>
              <a:ext uri="{FF2B5EF4-FFF2-40B4-BE49-F238E27FC236}">
                <a16:creationId xmlns:a16="http://schemas.microsoft.com/office/drawing/2014/main" id="{CEF7B810-EA3F-51B3-432D-165E1AFBA77B}"/>
              </a:ext>
            </a:extLst>
          </p:cNvPr>
          <p:cNvSpPr>
            <a:spLocks noGrp="1" noChangeArrowheads="1"/>
          </p:cNvSpPr>
          <p:nvPr>
            <p:ph type="body" idx="1"/>
          </p:nvPr>
        </p:nvSpPr>
        <p:spPr/>
        <p:txBody>
          <a:bodyPr/>
          <a:lstStyle/>
          <a:p>
            <a:r>
              <a:rPr lang="fr-FR" altLang="fr-FR" dirty="0"/>
              <a:t>Energie :</a:t>
            </a:r>
          </a:p>
          <a:p>
            <a:pPr lvl="1"/>
            <a:r>
              <a:rPr lang="fr-FR" altLang="fr-FR" dirty="0"/>
              <a:t>Panneau solaire en moyenne sur 1 an (comprenant jours, nuits, temps couverts, ensoleillés, etc.)</a:t>
            </a:r>
          </a:p>
          <a:p>
            <a:pPr lvl="2"/>
            <a:r>
              <a:rPr lang="fr-FR" altLang="fr-FR" sz="1600" b="1" dirty="0"/>
              <a:t>Panneau solaire propre</a:t>
            </a:r>
            <a:r>
              <a:rPr lang="fr-FR" altLang="fr-FR" sz="1600" dirty="0"/>
              <a:t> et bien orienté à Kiel, Allemagne : </a:t>
            </a:r>
            <a:r>
              <a:rPr lang="fr-FR" altLang="fr-FR" sz="1600" b="1" dirty="0"/>
              <a:t>20 W/m2</a:t>
            </a:r>
            <a:r>
              <a:rPr lang="fr-FR" altLang="fr-FR" sz="1600" dirty="0"/>
              <a:t> (d'après </a:t>
            </a:r>
            <a:r>
              <a:rPr lang="fr-FR" altLang="fr-FR" sz="1600" dirty="0">
                <a:hlinkClick r:id="rId2"/>
              </a:rPr>
              <a:t>https://www.tf.uni-kiel.de/matwis/amat/iss/kap_8/advanced/a8_3_1.html</a:t>
            </a:r>
            <a:r>
              <a:rPr lang="fr-FR" altLang="fr-FR" sz="1600" dirty="0"/>
              <a:t>)</a:t>
            </a:r>
          </a:p>
          <a:p>
            <a:pPr lvl="2"/>
            <a:endParaRPr lang="fr-FR" altLang="fr-FR" sz="1600" dirty="0"/>
          </a:p>
          <a:p>
            <a:pPr lvl="2"/>
            <a:r>
              <a:rPr lang="fr-FR" altLang="fr-FR" sz="1600" b="1" dirty="0"/>
              <a:t>Panneau solaire en mer</a:t>
            </a:r>
            <a:r>
              <a:rPr lang="fr-FR" altLang="fr-FR" sz="1600" dirty="0"/>
              <a:t> (sur bouée flottante, pas forcément bien orienté, sale, avec de l'eau dessus…) à Brest, France : </a:t>
            </a:r>
            <a:r>
              <a:rPr lang="fr-FR" altLang="fr-FR" sz="1600" b="1" dirty="0"/>
              <a:t>1 W/m2</a:t>
            </a:r>
            <a:r>
              <a:rPr lang="fr-FR" altLang="fr-FR" sz="1600" dirty="0"/>
              <a:t> (info issue de discussions orales)</a:t>
            </a:r>
          </a:p>
        </p:txBody>
      </p:sp>
      <p:pic>
        <p:nvPicPr>
          <p:cNvPr id="2" name="Picture 1" descr="Logo&#10;&#10;Description automatically generated">
            <a:extLst>
              <a:ext uri="{FF2B5EF4-FFF2-40B4-BE49-F238E27FC236}">
                <a16:creationId xmlns:a16="http://schemas.microsoft.com/office/drawing/2014/main" id="{CF3ACA88-1569-6DB6-81FC-D0C49B6CD4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564" y="1916832"/>
            <a:ext cx="296996" cy="296996"/>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B6CA25AF-7C36-CFC7-B1C3-4805B943CA41}"/>
              </a:ext>
            </a:extLst>
          </p:cNvPr>
          <p:cNvSpPr>
            <a:spLocks noGrp="1" noChangeArrowheads="1"/>
          </p:cNvSpPr>
          <p:nvPr>
            <p:ph type="title"/>
          </p:nvPr>
        </p:nvSpPr>
        <p:spPr/>
        <p:txBody>
          <a:bodyPr/>
          <a:lstStyle/>
          <a:p>
            <a:pPr eaLnBrk="1" hangingPunct="1"/>
            <a:r>
              <a:rPr lang="fr-FR" altLang="fr-FR" sz="2800"/>
              <a:t>Concevoir un robot</a:t>
            </a:r>
          </a:p>
        </p:txBody>
      </p:sp>
      <p:sp>
        <p:nvSpPr>
          <p:cNvPr id="101379" name="Rectangle 3">
            <a:extLst>
              <a:ext uri="{FF2B5EF4-FFF2-40B4-BE49-F238E27FC236}">
                <a16:creationId xmlns:a16="http://schemas.microsoft.com/office/drawing/2014/main" id="{CEF7B810-EA3F-51B3-432D-165E1AFBA77B}"/>
              </a:ext>
            </a:extLst>
          </p:cNvPr>
          <p:cNvSpPr>
            <a:spLocks noGrp="1" noChangeArrowheads="1"/>
          </p:cNvSpPr>
          <p:nvPr>
            <p:ph type="body" idx="1"/>
          </p:nvPr>
        </p:nvSpPr>
        <p:spPr/>
        <p:txBody>
          <a:bodyPr/>
          <a:lstStyle/>
          <a:p>
            <a:r>
              <a:rPr lang="fr-FR" altLang="fr-FR" dirty="0"/>
              <a:t>Energie :</a:t>
            </a:r>
          </a:p>
          <a:p>
            <a:pPr lvl="1"/>
            <a:r>
              <a:rPr lang="fr-FR" altLang="fr-FR" sz="1600" b="1" dirty="0" err="1"/>
              <a:t>Brownout</a:t>
            </a:r>
            <a:r>
              <a:rPr lang="fr-FR" altLang="fr-FR" sz="1600" dirty="0"/>
              <a:t> : problème de chute transitoire de l’alimentation. Ceci peut se produire au niveau de batteries ou régulateurs qui ont été mal dimensionnés par rapport à ce que demandent les composants dessus et peut avoir des conséquences très aléatoires…</a:t>
            </a:r>
          </a:p>
          <a:p>
            <a:pPr lvl="1"/>
            <a:r>
              <a:rPr lang="fr-FR" altLang="fr-FR" sz="1600" dirty="0"/>
              <a:t>Les symboles « </a:t>
            </a:r>
            <a:r>
              <a:rPr lang="fr-FR" altLang="fr-FR" sz="1600" b="1" dirty="0"/>
              <a:t>-</a:t>
            </a:r>
            <a:r>
              <a:rPr lang="fr-FR" altLang="fr-FR" sz="1600" dirty="0"/>
              <a:t> », « </a:t>
            </a:r>
            <a:r>
              <a:rPr lang="fr-FR" altLang="fr-FR" sz="1600" b="1" dirty="0"/>
              <a:t>0 V</a:t>
            </a:r>
            <a:r>
              <a:rPr lang="fr-FR" altLang="fr-FR" sz="1600" dirty="0"/>
              <a:t> », « </a:t>
            </a:r>
            <a:r>
              <a:rPr lang="fr-FR" altLang="fr-FR" sz="1600" b="1" dirty="0"/>
              <a:t>GND</a:t>
            </a:r>
            <a:r>
              <a:rPr lang="fr-FR" altLang="fr-FR" sz="1600" dirty="0"/>
              <a:t> », « </a:t>
            </a:r>
            <a:r>
              <a:rPr lang="fr-FR" altLang="fr-FR" sz="1600" b="1" dirty="0" err="1"/>
              <a:t>ground</a:t>
            </a:r>
            <a:r>
              <a:rPr lang="fr-FR" altLang="fr-FR" sz="1600" dirty="0"/>
              <a:t> », « </a:t>
            </a:r>
            <a:r>
              <a:rPr lang="fr-FR" altLang="fr-FR" sz="1600" b="1" dirty="0"/>
              <a:t>masse</a:t>
            </a:r>
            <a:r>
              <a:rPr lang="fr-FR" altLang="fr-FR" sz="1600" dirty="0"/>
              <a:t> » sont souvent reliés ensemble et viennent en général du fil </a:t>
            </a:r>
            <a:r>
              <a:rPr lang="fr-FR" altLang="fr-FR" sz="1600" b="1" dirty="0"/>
              <a:t>noir</a:t>
            </a:r>
            <a:r>
              <a:rPr lang="fr-FR" altLang="fr-FR" sz="1600" dirty="0"/>
              <a:t> (ou plus rarement marron) de la batterie (et à l’opposé il y a le symbole « </a:t>
            </a:r>
            <a:r>
              <a:rPr lang="fr-FR" altLang="fr-FR" sz="1600" b="1" dirty="0"/>
              <a:t>+</a:t>
            </a:r>
            <a:r>
              <a:rPr lang="fr-FR" altLang="fr-FR" sz="1600" dirty="0"/>
              <a:t> » venant souvent du fil </a:t>
            </a:r>
            <a:r>
              <a:rPr lang="fr-FR" altLang="fr-FR" sz="1600" b="1" dirty="0"/>
              <a:t>rouge</a:t>
            </a:r>
            <a:r>
              <a:rPr lang="fr-FR" altLang="fr-FR" sz="1600" dirty="0"/>
              <a:t> de la batterie). Ce n’est potentiellement pas le cas s’il y a des signaux alternatifs ou négatifs avec des tensions &lt; 0 V. Il peut y avoir aussi e.g. « </a:t>
            </a:r>
            <a:r>
              <a:rPr lang="fr-FR" altLang="fr-FR" sz="1600" b="1" dirty="0"/>
              <a:t>+5 V</a:t>
            </a:r>
            <a:r>
              <a:rPr lang="fr-FR" altLang="fr-FR" sz="1600" dirty="0"/>
              <a:t> », « </a:t>
            </a:r>
            <a:r>
              <a:rPr lang="fr-FR" altLang="fr-FR" sz="1600" b="1" dirty="0"/>
              <a:t>+12 V</a:t>
            </a:r>
            <a:r>
              <a:rPr lang="fr-FR" altLang="fr-FR" sz="1600" dirty="0"/>
              <a:t> » séparés qui peuvent venir de </a:t>
            </a:r>
            <a:r>
              <a:rPr lang="fr-FR" altLang="fr-FR" sz="1600" b="1" dirty="0"/>
              <a:t>régulateurs</a:t>
            </a:r>
            <a:r>
              <a:rPr lang="fr-FR" altLang="fr-FR" sz="1600" dirty="0"/>
              <a:t>/</a:t>
            </a:r>
            <a:r>
              <a:rPr lang="fr-FR" altLang="fr-FR" sz="1600" b="1" dirty="0"/>
              <a:t>DC-DC </a:t>
            </a:r>
            <a:r>
              <a:rPr lang="fr-FR" altLang="fr-FR" sz="1600" b="1" dirty="0" err="1"/>
              <a:t>converters</a:t>
            </a:r>
            <a:r>
              <a:rPr lang="fr-FR" altLang="fr-FR" sz="1600" dirty="0"/>
              <a:t> de tension</a:t>
            </a:r>
          </a:p>
          <a:p>
            <a:pPr lvl="1"/>
            <a:r>
              <a:rPr lang="fr-FR" altLang="fr-FR" sz="1600" dirty="0"/>
              <a:t>Si la batterie d’un multimètre est déchargée, ses mesures peuvent être fortement faussées!</a:t>
            </a:r>
          </a:p>
          <a:p>
            <a:pPr lvl="1"/>
            <a:r>
              <a:rPr lang="fr-FR" altLang="fr-FR" sz="1600" b="1" dirty="0">
                <a:solidFill>
                  <a:srgbClr val="FF0000"/>
                </a:solidFill>
              </a:rPr>
              <a:t>Les mauvaises alimentations sont des problèmes récurrents pour les robots autonomes</a:t>
            </a:r>
          </a:p>
          <a:p>
            <a:pPr lvl="1"/>
            <a:r>
              <a:rPr lang="it-IT" altLang="fr-FR" sz="1600" dirty="0">
                <a:solidFill>
                  <a:srgbClr val="FF0000"/>
                </a:solidFill>
              </a:rPr>
              <a:t>Risques classiques</a:t>
            </a:r>
            <a:r>
              <a:rPr lang="it-IT" altLang="fr-FR" sz="1600" dirty="0"/>
              <a:t> dans le cas de l’alimentation d’une Arduino UNO : </a:t>
            </a:r>
            <a:r>
              <a:rPr lang="it-IT" altLang="fr-FR" sz="1600" dirty="0">
                <a:hlinkClick r:id="rId2"/>
              </a:rPr>
              <a:t>https://copilot.microsoft.com/shares/FxqUM4AhwpQWnUpPPAD64</a:t>
            </a:r>
            <a:r>
              <a:rPr lang="it-IT" altLang="fr-FR" sz="1600" dirty="0"/>
              <a:t> </a:t>
            </a:r>
            <a:endParaRPr lang="fr-FR" altLang="fr-FR" sz="1600" dirty="0"/>
          </a:p>
          <a:p>
            <a:pPr lvl="1"/>
            <a:r>
              <a:rPr lang="fr-FR" altLang="fr-FR" sz="1600" dirty="0"/>
              <a:t>Quelques exemples de consommation d’éléments de robot : </a:t>
            </a:r>
            <a:r>
              <a:rPr lang="fr-FR" altLang="fr-FR" sz="1600" dirty="0">
                <a:hlinkClick r:id="rId3"/>
              </a:rPr>
              <a:t>https://www.ensta-bretagne.fr/lebars/tests_devices_power.csv</a:t>
            </a:r>
            <a:endParaRPr lang="fr-FR" altLang="fr-FR" sz="1600" dirty="0"/>
          </a:p>
        </p:txBody>
      </p:sp>
    </p:spTree>
    <p:extLst>
      <p:ext uri="{BB962C8B-B14F-4D97-AF65-F5344CB8AC3E}">
        <p14:creationId xmlns:p14="http://schemas.microsoft.com/office/powerpoint/2010/main" val="36852616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804DC606-F95F-B902-6888-278C894837D4}"/>
              </a:ext>
            </a:extLst>
          </p:cNvPr>
          <p:cNvSpPr>
            <a:spLocks noGrp="1" noChangeArrowheads="1"/>
          </p:cNvSpPr>
          <p:nvPr>
            <p:ph type="title"/>
          </p:nvPr>
        </p:nvSpPr>
        <p:spPr/>
        <p:txBody>
          <a:bodyPr/>
          <a:lstStyle/>
          <a:p>
            <a:pPr eaLnBrk="1" hangingPunct="1"/>
            <a:r>
              <a:rPr lang="fr-FR" altLang="fr-FR" sz="2800"/>
              <a:t>Concevoir un robot</a:t>
            </a:r>
          </a:p>
        </p:txBody>
      </p:sp>
      <p:sp>
        <p:nvSpPr>
          <p:cNvPr id="11" name="Rectangle 3">
            <a:extLst>
              <a:ext uri="{FF2B5EF4-FFF2-40B4-BE49-F238E27FC236}">
                <a16:creationId xmlns:a16="http://schemas.microsoft.com/office/drawing/2014/main" id="{743A6FF4-B526-ACCC-657B-1603224E4568}"/>
              </a:ext>
            </a:extLst>
          </p:cNvPr>
          <p:cNvSpPr txBox="1">
            <a:spLocks noChangeArrowheads="1"/>
          </p:cNvSpPr>
          <p:nvPr/>
        </p:nvSpPr>
        <p:spPr bwMode="auto">
          <a:xfrm>
            <a:off x="457200" y="1447800"/>
            <a:ext cx="8147050" cy="4724400"/>
          </a:xfrm>
          <a:prstGeom prst="rect">
            <a:avLst/>
          </a:prstGeom>
          <a:noFill/>
          <a:ln>
            <a:noFill/>
          </a:ln>
        </p:spPr>
        <p:txBody>
          <a:bodyPr/>
          <a:lstStyle>
            <a:lvl1pPr marL="342900" indent="-342900" algn="l" rtl="0" eaLnBrk="0" fontAlgn="base" hangingPunct="0">
              <a:spcBef>
                <a:spcPct val="10000"/>
              </a:spcBef>
              <a:spcAft>
                <a:spcPct val="10000"/>
              </a:spcAft>
              <a:buClr>
                <a:srgbClr val="4A5A76"/>
              </a:buClr>
              <a:buFont typeface="Wingdings" panose="05000000000000000000" pitchFamily="2" charset="2"/>
              <a:buChar char="§"/>
              <a:defRPr sz="2400">
                <a:solidFill>
                  <a:srgbClr val="4A5A76"/>
                </a:solidFill>
                <a:latin typeface="+mn-lt"/>
                <a:ea typeface="+mn-ea"/>
                <a:cs typeface="+mn-cs"/>
              </a:defRPr>
            </a:lvl1pPr>
            <a:lvl2pPr marL="742950" indent="-285750" algn="l" rtl="0" eaLnBrk="0" fontAlgn="base" hangingPunct="0">
              <a:spcBef>
                <a:spcPct val="10000"/>
              </a:spcBef>
              <a:spcAft>
                <a:spcPct val="10000"/>
              </a:spcAft>
              <a:buClr>
                <a:schemeClr val="folHlink"/>
              </a:buClr>
              <a:buSzPct val="115000"/>
              <a:buChar char="•"/>
              <a:defRPr sz="2000">
                <a:solidFill>
                  <a:srgbClr val="4A5A76"/>
                </a:solidFill>
                <a:latin typeface="+mn-lt"/>
              </a:defRPr>
            </a:lvl2pPr>
            <a:lvl3pPr marL="1143000" indent="-228600" algn="l" rtl="0" eaLnBrk="0" fontAlgn="base" hangingPunct="0">
              <a:spcBef>
                <a:spcPct val="10000"/>
              </a:spcBef>
              <a:spcAft>
                <a:spcPct val="10000"/>
              </a:spcAft>
              <a:defRPr>
                <a:solidFill>
                  <a:srgbClr val="4A5A76"/>
                </a:solidFill>
                <a:latin typeface="+mn-lt"/>
              </a:defRPr>
            </a:lvl3pPr>
            <a:lvl4pPr marL="1600200" indent="-228600" algn="l" rtl="0" eaLnBrk="0" fontAlgn="base" hangingPunct="0">
              <a:spcBef>
                <a:spcPct val="20000"/>
              </a:spcBef>
              <a:spcAft>
                <a:spcPct val="0"/>
              </a:spcAft>
              <a:defRPr sz="1600">
                <a:solidFill>
                  <a:srgbClr val="4A5A76"/>
                </a:solidFill>
                <a:latin typeface="+mn-lt"/>
              </a:defRPr>
            </a:lvl4pPr>
            <a:lvl5pPr marL="2057400" indent="-228600" algn="l" rtl="0" eaLnBrk="0" fontAlgn="base" hangingPunct="0">
              <a:spcBef>
                <a:spcPct val="20000"/>
              </a:spcBef>
              <a:spcAft>
                <a:spcPct val="0"/>
              </a:spcAft>
              <a:defRPr sz="2800">
                <a:solidFill>
                  <a:schemeClr val="bg2"/>
                </a:solidFill>
                <a:latin typeface="+mn-lt"/>
              </a:defRPr>
            </a:lvl5pPr>
            <a:lvl6pPr marL="2514600" indent="-228600" algn="l" rtl="0" fontAlgn="base">
              <a:spcBef>
                <a:spcPct val="20000"/>
              </a:spcBef>
              <a:spcAft>
                <a:spcPct val="0"/>
              </a:spcAft>
              <a:defRPr sz="2800">
                <a:solidFill>
                  <a:schemeClr val="bg2"/>
                </a:solidFill>
                <a:latin typeface="+mn-lt"/>
              </a:defRPr>
            </a:lvl6pPr>
            <a:lvl7pPr marL="2971800" indent="-228600" algn="l" rtl="0" fontAlgn="base">
              <a:spcBef>
                <a:spcPct val="20000"/>
              </a:spcBef>
              <a:spcAft>
                <a:spcPct val="0"/>
              </a:spcAft>
              <a:defRPr sz="2800">
                <a:solidFill>
                  <a:schemeClr val="bg2"/>
                </a:solidFill>
                <a:latin typeface="+mn-lt"/>
              </a:defRPr>
            </a:lvl7pPr>
            <a:lvl8pPr marL="3429000" indent="-228600" algn="l" rtl="0" fontAlgn="base">
              <a:spcBef>
                <a:spcPct val="20000"/>
              </a:spcBef>
              <a:spcAft>
                <a:spcPct val="0"/>
              </a:spcAft>
              <a:defRPr sz="2800">
                <a:solidFill>
                  <a:schemeClr val="bg2"/>
                </a:solidFill>
                <a:latin typeface="+mn-lt"/>
              </a:defRPr>
            </a:lvl8pPr>
            <a:lvl9pPr marL="3886200" indent="-228600" algn="l" rtl="0" fontAlgn="base">
              <a:spcBef>
                <a:spcPct val="20000"/>
              </a:spcBef>
              <a:spcAft>
                <a:spcPct val="0"/>
              </a:spcAft>
              <a:defRPr sz="2800">
                <a:solidFill>
                  <a:schemeClr val="bg2"/>
                </a:solidFill>
                <a:latin typeface="+mn-lt"/>
              </a:defRPr>
            </a:lvl9pPr>
          </a:lstStyle>
          <a:p>
            <a:pPr>
              <a:defRPr/>
            </a:pPr>
            <a:r>
              <a:rPr lang="fr-FR" altLang="fr-FR" kern="0" dirty="0"/>
              <a:t>Connecteurs et câblage :</a:t>
            </a:r>
          </a:p>
          <a:p>
            <a:pPr lvl="1">
              <a:defRPr/>
            </a:pPr>
            <a:r>
              <a:rPr lang="fr-FR" altLang="fr-FR" kern="0" dirty="0"/>
              <a:t>Connecteurs et/ou câbles identiques : selon le contexte, les signaux passant dessus peuvent ne pas être les mêmes</a:t>
            </a:r>
          </a:p>
          <a:p>
            <a:pPr lvl="2">
              <a:defRPr/>
            </a:pPr>
            <a:r>
              <a:rPr lang="fr-FR" altLang="fr-FR" sz="1800" kern="0" dirty="0"/>
              <a:t>	</a:t>
            </a:r>
            <a:r>
              <a:rPr lang="fr-FR" altLang="fr-FR" sz="1600" kern="0" dirty="0"/>
              <a:t>e.g. sur des </a:t>
            </a:r>
            <a:r>
              <a:rPr lang="fr-FR" altLang="fr-FR" sz="1600" kern="0" dirty="0" err="1"/>
              <a:t>PCs</a:t>
            </a:r>
            <a:r>
              <a:rPr lang="fr-FR" altLang="fr-FR" sz="1600" kern="0" dirty="0"/>
              <a:t> de bureau ou portable pour le grand public, un connecteur RJ45 permet en général de se connecter à un réseau Ethernet, cependant sur une carte électronique industrielle, ce type de connecteur peut être utilisé pour d’autres choses…</a:t>
            </a:r>
          </a:p>
          <a:p>
            <a:pPr lvl="2">
              <a:defRPr/>
            </a:pPr>
            <a:endParaRPr lang="fr-FR" altLang="fr-FR" sz="1600" kern="0" dirty="0"/>
          </a:p>
          <a:p>
            <a:pPr lvl="1">
              <a:defRPr/>
            </a:pPr>
            <a:r>
              <a:rPr lang="fr-FR" altLang="fr-FR" kern="0" dirty="0"/>
              <a:t>Câble droit vs croisé ou autre : même si un câble a les mêmes connecteurs à ses 2 extrémités, il est possible que les pins d’un côté ne soient pas reliées aux pins correspondantes de l’autre côté…</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4A465D2C-4D2C-1142-2A0D-D34D94EA41EB}"/>
              </a:ext>
            </a:extLst>
          </p:cNvPr>
          <p:cNvSpPr>
            <a:spLocks noGrp="1" noChangeArrowheads="1"/>
          </p:cNvSpPr>
          <p:nvPr>
            <p:ph type="title"/>
          </p:nvPr>
        </p:nvSpPr>
        <p:spPr/>
        <p:txBody>
          <a:bodyPr/>
          <a:lstStyle/>
          <a:p>
            <a:pPr eaLnBrk="1" hangingPunct="1"/>
            <a:r>
              <a:rPr lang="fr-FR" altLang="fr-FR" sz="2800"/>
              <a:t>Concevoir un robot</a:t>
            </a:r>
          </a:p>
        </p:txBody>
      </p:sp>
      <p:sp>
        <p:nvSpPr>
          <p:cNvPr id="11" name="Rectangle 3">
            <a:extLst>
              <a:ext uri="{FF2B5EF4-FFF2-40B4-BE49-F238E27FC236}">
                <a16:creationId xmlns:a16="http://schemas.microsoft.com/office/drawing/2014/main" id="{5FA64202-75E0-DFF6-782F-755185ECE8F3}"/>
              </a:ext>
            </a:extLst>
          </p:cNvPr>
          <p:cNvSpPr txBox="1">
            <a:spLocks noChangeArrowheads="1"/>
          </p:cNvSpPr>
          <p:nvPr/>
        </p:nvSpPr>
        <p:spPr bwMode="auto">
          <a:xfrm>
            <a:off x="457200" y="1447800"/>
            <a:ext cx="8147050" cy="4724400"/>
          </a:xfrm>
          <a:prstGeom prst="rect">
            <a:avLst/>
          </a:prstGeom>
          <a:noFill/>
          <a:ln>
            <a:noFill/>
          </a:ln>
        </p:spPr>
        <p:txBody>
          <a:bodyPr/>
          <a:lstStyle>
            <a:lvl1pPr marL="342900" indent="-342900" algn="l" rtl="0" eaLnBrk="0" fontAlgn="base" hangingPunct="0">
              <a:spcBef>
                <a:spcPct val="10000"/>
              </a:spcBef>
              <a:spcAft>
                <a:spcPct val="10000"/>
              </a:spcAft>
              <a:buClr>
                <a:srgbClr val="4A5A76"/>
              </a:buClr>
              <a:buFont typeface="Wingdings" panose="05000000000000000000" pitchFamily="2" charset="2"/>
              <a:buChar char="§"/>
              <a:defRPr sz="2400">
                <a:solidFill>
                  <a:srgbClr val="4A5A76"/>
                </a:solidFill>
                <a:latin typeface="+mn-lt"/>
                <a:ea typeface="+mn-ea"/>
                <a:cs typeface="+mn-cs"/>
              </a:defRPr>
            </a:lvl1pPr>
            <a:lvl2pPr marL="742950" indent="-285750" algn="l" rtl="0" eaLnBrk="0" fontAlgn="base" hangingPunct="0">
              <a:spcBef>
                <a:spcPct val="10000"/>
              </a:spcBef>
              <a:spcAft>
                <a:spcPct val="10000"/>
              </a:spcAft>
              <a:buClr>
                <a:schemeClr val="folHlink"/>
              </a:buClr>
              <a:buSzPct val="115000"/>
              <a:buChar char="•"/>
              <a:defRPr sz="2000">
                <a:solidFill>
                  <a:srgbClr val="4A5A76"/>
                </a:solidFill>
                <a:latin typeface="+mn-lt"/>
              </a:defRPr>
            </a:lvl2pPr>
            <a:lvl3pPr marL="1143000" indent="-228600" algn="l" rtl="0" eaLnBrk="0" fontAlgn="base" hangingPunct="0">
              <a:spcBef>
                <a:spcPct val="10000"/>
              </a:spcBef>
              <a:spcAft>
                <a:spcPct val="10000"/>
              </a:spcAft>
              <a:defRPr>
                <a:solidFill>
                  <a:srgbClr val="4A5A76"/>
                </a:solidFill>
                <a:latin typeface="+mn-lt"/>
              </a:defRPr>
            </a:lvl3pPr>
            <a:lvl4pPr marL="1600200" indent="-228600" algn="l" rtl="0" eaLnBrk="0" fontAlgn="base" hangingPunct="0">
              <a:spcBef>
                <a:spcPct val="20000"/>
              </a:spcBef>
              <a:spcAft>
                <a:spcPct val="0"/>
              </a:spcAft>
              <a:defRPr sz="1600">
                <a:solidFill>
                  <a:srgbClr val="4A5A76"/>
                </a:solidFill>
                <a:latin typeface="+mn-lt"/>
              </a:defRPr>
            </a:lvl4pPr>
            <a:lvl5pPr marL="2057400" indent="-228600" algn="l" rtl="0" eaLnBrk="0" fontAlgn="base" hangingPunct="0">
              <a:spcBef>
                <a:spcPct val="20000"/>
              </a:spcBef>
              <a:spcAft>
                <a:spcPct val="0"/>
              </a:spcAft>
              <a:defRPr sz="2800">
                <a:solidFill>
                  <a:schemeClr val="bg2"/>
                </a:solidFill>
                <a:latin typeface="+mn-lt"/>
              </a:defRPr>
            </a:lvl5pPr>
            <a:lvl6pPr marL="2514600" indent="-228600" algn="l" rtl="0" fontAlgn="base">
              <a:spcBef>
                <a:spcPct val="20000"/>
              </a:spcBef>
              <a:spcAft>
                <a:spcPct val="0"/>
              </a:spcAft>
              <a:defRPr sz="2800">
                <a:solidFill>
                  <a:schemeClr val="bg2"/>
                </a:solidFill>
                <a:latin typeface="+mn-lt"/>
              </a:defRPr>
            </a:lvl6pPr>
            <a:lvl7pPr marL="2971800" indent="-228600" algn="l" rtl="0" fontAlgn="base">
              <a:spcBef>
                <a:spcPct val="20000"/>
              </a:spcBef>
              <a:spcAft>
                <a:spcPct val="0"/>
              </a:spcAft>
              <a:defRPr sz="2800">
                <a:solidFill>
                  <a:schemeClr val="bg2"/>
                </a:solidFill>
                <a:latin typeface="+mn-lt"/>
              </a:defRPr>
            </a:lvl7pPr>
            <a:lvl8pPr marL="3429000" indent="-228600" algn="l" rtl="0" fontAlgn="base">
              <a:spcBef>
                <a:spcPct val="20000"/>
              </a:spcBef>
              <a:spcAft>
                <a:spcPct val="0"/>
              </a:spcAft>
              <a:defRPr sz="2800">
                <a:solidFill>
                  <a:schemeClr val="bg2"/>
                </a:solidFill>
                <a:latin typeface="+mn-lt"/>
              </a:defRPr>
            </a:lvl8pPr>
            <a:lvl9pPr marL="3886200" indent="-228600" algn="l" rtl="0" fontAlgn="base">
              <a:spcBef>
                <a:spcPct val="20000"/>
              </a:spcBef>
              <a:spcAft>
                <a:spcPct val="0"/>
              </a:spcAft>
              <a:defRPr sz="2800">
                <a:solidFill>
                  <a:schemeClr val="bg2"/>
                </a:solidFill>
                <a:latin typeface="+mn-lt"/>
              </a:defRPr>
            </a:lvl9pPr>
          </a:lstStyle>
          <a:p>
            <a:pPr>
              <a:defRPr/>
            </a:pPr>
            <a:r>
              <a:rPr lang="fr-FR" altLang="fr-FR" kern="0" dirty="0"/>
              <a:t>Connecteurs et câblage :</a:t>
            </a:r>
          </a:p>
          <a:p>
            <a:pPr lvl="1">
              <a:defRPr/>
            </a:pPr>
            <a:r>
              <a:rPr lang="fr-FR" altLang="fr-FR" sz="1800" b="1" kern="0" dirty="0">
                <a:solidFill>
                  <a:srgbClr val="FF0000"/>
                </a:solidFill>
              </a:rPr>
              <a:t>Tester des branchements au hasard se termine en général par du matériel endommagé (e.g. des inversions de polarité ou mauvaises tensions arrivent très facilement…)!</a:t>
            </a:r>
          </a:p>
          <a:p>
            <a:pPr lvl="1">
              <a:defRPr/>
            </a:pPr>
            <a:endParaRPr lang="fr-FR" altLang="fr-FR" sz="1800" b="1" kern="0" dirty="0">
              <a:solidFill>
                <a:srgbClr val="FF0000"/>
              </a:solidFill>
            </a:endParaRPr>
          </a:p>
          <a:p>
            <a:pPr lvl="1">
              <a:defRPr/>
            </a:pPr>
            <a:r>
              <a:rPr lang="fr-FR" altLang="fr-FR" sz="1800" b="1" kern="0" dirty="0">
                <a:solidFill>
                  <a:srgbClr val="FF0000"/>
                </a:solidFill>
              </a:rPr>
              <a:t>Bien lire les documentations quand on manipule des cartes électroniques, sinon risque de les endommager ainsi que les autres choses qui sont ou seront branchées dessus!</a:t>
            </a:r>
          </a:p>
          <a:p>
            <a:pPr lvl="1">
              <a:defRPr/>
            </a:pPr>
            <a:endParaRPr lang="fr-FR" altLang="fr-FR" sz="1800" b="1" kern="0" dirty="0">
              <a:solidFill>
                <a:srgbClr val="FF0000"/>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6A844A41-AC30-F672-8F15-86A177678499}"/>
              </a:ext>
            </a:extLst>
          </p:cNvPr>
          <p:cNvSpPr>
            <a:spLocks noGrp="1" noChangeArrowheads="1"/>
          </p:cNvSpPr>
          <p:nvPr>
            <p:ph type="title"/>
          </p:nvPr>
        </p:nvSpPr>
        <p:spPr/>
        <p:txBody>
          <a:bodyPr/>
          <a:lstStyle/>
          <a:p>
            <a:pPr eaLnBrk="1" hangingPunct="1"/>
            <a:r>
              <a:rPr lang="fr-FR" altLang="fr-FR" sz="2800"/>
              <a:t>Concevoir un robot</a:t>
            </a:r>
          </a:p>
        </p:txBody>
      </p:sp>
      <p:sp>
        <p:nvSpPr>
          <p:cNvPr id="11" name="Rectangle 3">
            <a:extLst>
              <a:ext uri="{FF2B5EF4-FFF2-40B4-BE49-F238E27FC236}">
                <a16:creationId xmlns:a16="http://schemas.microsoft.com/office/drawing/2014/main" id="{899879D1-02D7-50C9-5D8E-C4797502A0F4}"/>
              </a:ext>
            </a:extLst>
          </p:cNvPr>
          <p:cNvSpPr txBox="1">
            <a:spLocks noChangeArrowheads="1"/>
          </p:cNvSpPr>
          <p:nvPr/>
        </p:nvSpPr>
        <p:spPr bwMode="auto">
          <a:xfrm>
            <a:off x="457200" y="1447800"/>
            <a:ext cx="8147050" cy="4724400"/>
          </a:xfrm>
          <a:prstGeom prst="rect">
            <a:avLst/>
          </a:prstGeom>
          <a:noFill/>
          <a:ln>
            <a:noFill/>
          </a:ln>
        </p:spPr>
        <p:txBody>
          <a:bodyPr/>
          <a:lstStyle>
            <a:lvl1pPr marL="342900" indent="-342900" algn="l" rtl="0" eaLnBrk="0" fontAlgn="base" hangingPunct="0">
              <a:spcBef>
                <a:spcPct val="10000"/>
              </a:spcBef>
              <a:spcAft>
                <a:spcPct val="10000"/>
              </a:spcAft>
              <a:buClr>
                <a:srgbClr val="4A5A76"/>
              </a:buClr>
              <a:buFont typeface="Wingdings" panose="05000000000000000000" pitchFamily="2" charset="2"/>
              <a:buChar char="§"/>
              <a:defRPr sz="2400">
                <a:solidFill>
                  <a:srgbClr val="4A5A76"/>
                </a:solidFill>
                <a:latin typeface="+mn-lt"/>
                <a:ea typeface="+mn-ea"/>
                <a:cs typeface="+mn-cs"/>
              </a:defRPr>
            </a:lvl1pPr>
            <a:lvl2pPr marL="742950" indent="-285750" algn="l" rtl="0" eaLnBrk="0" fontAlgn="base" hangingPunct="0">
              <a:spcBef>
                <a:spcPct val="10000"/>
              </a:spcBef>
              <a:spcAft>
                <a:spcPct val="10000"/>
              </a:spcAft>
              <a:buClr>
                <a:schemeClr val="folHlink"/>
              </a:buClr>
              <a:buSzPct val="115000"/>
              <a:buChar char="•"/>
              <a:defRPr sz="2000">
                <a:solidFill>
                  <a:srgbClr val="4A5A76"/>
                </a:solidFill>
                <a:latin typeface="+mn-lt"/>
              </a:defRPr>
            </a:lvl2pPr>
            <a:lvl3pPr marL="1143000" indent="-228600" algn="l" rtl="0" eaLnBrk="0" fontAlgn="base" hangingPunct="0">
              <a:spcBef>
                <a:spcPct val="10000"/>
              </a:spcBef>
              <a:spcAft>
                <a:spcPct val="10000"/>
              </a:spcAft>
              <a:defRPr>
                <a:solidFill>
                  <a:srgbClr val="4A5A76"/>
                </a:solidFill>
                <a:latin typeface="+mn-lt"/>
              </a:defRPr>
            </a:lvl3pPr>
            <a:lvl4pPr marL="1600200" indent="-228600" algn="l" rtl="0" eaLnBrk="0" fontAlgn="base" hangingPunct="0">
              <a:spcBef>
                <a:spcPct val="20000"/>
              </a:spcBef>
              <a:spcAft>
                <a:spcPct val="0"/>
              </a:spcAft>
              <a:defRPr sz="1600">
                <a:solidFill>
                  <a:srgbClr val="4A5A76"/>
                </a:solidFill>
                <a:latin typeface="+mn-lt"/>
              </a:defRPr>
            </a:lvl4pPr>
            <a:lvl5pPr marL="2057400" indent="-228600" algn="l" rtl="0" eaLnBrk="0" fontAlgn="base" hangingPunct="0">
              <a:spcBef>
                <a:spcPct val="20000"/>
              </a:spcBef>
              <a:spcAft>
                <a:spcPct val="0"/>
              </a:spcAft>
              <a:defRPr sz="2800">
                <a:solidFill>
                  <a:schemeClr val="bg2"/>
                </a:solidFill>
                <a:latin typeface="+mn-lt"/>
              </a:defRPr>
            </a:lvl5pPr>
            <a:lvl6pPr marL="2514600" indent="-228600" algn="l" rtl="0" fontAlgn="base">
              <a:spcBef>
                <a:spcPct val="20000"/>
              </a:spcBef>
              <a:spcAft>
                <a:spcPct val="0"/>
              </a:spcAft>
              <a:defRPr sz="2800">
                <a:solidFill>
                  <a:schemeClr val="bg2"/>
                </a:solidFill>
                <a:latin typeface="+mn-lt"/>
              </a:defRPr>
            </a:lvl6pPr>
            <a:lvl7pPr marL="2971800" indent="-228600" algn="l" rtl="0" fontAlgn="base">
              <a:spcBef>
                <a:spcPct val="20000"/>
              </a:spcBef>
              <a:spcAft>
                <a:spcPct val="0"/>
              </a:spcAft>
              <a:defRPr sz="2800">
                <a:solidFill>
                  <a:schemeClr val="bg2"/>
                </a:solidFill>
                <a:latin typeface="+mn-lt"/>
              </a:defRPr>
            </a:lvl7pPr>
            <a:lvl8pPr marL="3429000" indent="-228600" algn="l" rtl="0" fontAlgn="base">
              <a:spcBef>
                <a:spcPct val="20000"/>
              </a:spcBef>
              <a:spcAft>
                <a:spcPct val="0"/>
              </a:spcAft>
              <a:defRPr sz="2800">
                <a:solidFill>
                  <a:schemeClr val="bg2"/>
                </a:solidFill>
                <a:latin typeface="+mn-lt"/>
              </a:defRPr>
            </a:lvl8pPr>
            <a:lvl9pPr marL="3886200" indent="-228600" algn="l" rtl="0" fontAlgn="base">
              <a:spcBef>
                <a:spcPct val="20000"/>
              </a:spcBef>
              <a:spcAft>
                <a:spcPct val="0"/>
              </a:spcAft>
              <a:defRPr sz="2800">
                <a:solidFill>
                  <a:schemeClr val="bg2"/>
                </a:solidFill>
                <a:latin typeface="+mn-lt"/>
              </a:defRPr>
            </a:lvl9pPr>
          </a:lstStyle>
          <a:p>
            <a:pPr>
              <a:defRPr/>
            </a:pPr>
            <a:r>
              <a:rPr lang="fr-FR" altLang="fr-FR" kern="0" dirty="0"/>
              <a:t>Connecteurs et câblage :</a:t>
            </a:r>
          </a:p>
          <a:p>
            <a:pPr lvl="1">
              <a:defRPr/>
            </a:pPr>
            <a:r>
              <a:rPr lang="fr-FR" altLang="fr-FR" kern="0" dirty="0"/>
              <a:t>Le choix d’un type de connecteur et câble peut dépendre de plusieurs critères :</a:t>
            </a:r>
          </a:p>
          <a:p>
            <a:pPr lvl="2">
              <a:defRPr/>
            </a:pPr>
            <a:r>
              <a:rPr lang="fr-FR" altLang="fr-FR" sz="1600" kern="0" dirty="0"/>
              <a:t>Taille, forme, poids, étanchéité</a:t>
            </a:r>
          </a:p>
          <a:p>
            <a:pPr lvl="2">
              <a:defRPr/>
            </a:pPr>
            <a:r>
              <a:rPr lang="fr-FR" altLang="fr-FR" sz="1600" kern="0" dirty="0"/>
              <a:t>Courants, tensions</a:t>
            </a:r>
          </a:p>
          <a:p>
            <a:pPr lvl="2">
              <a:defRPr/>
            </a:pPr>
            <a:r>
              <a:rPr lang="fr-FR" altLang="fr-FR" sz="1600" kern="0" dirty="0" err="1"/>
              <a:t>Etre</a:t>
            </a:r>
            <a:r>
              <a:rPr lang="fr-FR" altLang="fr-FR" sz="1600" kern="0" dirty="0"/>
              <a:t> facilement débranchable un grand nombre de fois, ou au contraire être difficilement débranchable, à noter que certains connecteurs (e.g. étanches) peuvent n’être spécifiés que pour e.g. 10 débranchements-</a:t>
            </a:r>
            <a:r>
              <a:rPr lang="fr-FR" altLang="fr-FR" sz="1600" kern="0" dirty="0" err="1"/>
              <a:t>rebranchements</a:t>
            </a:r>
            <a:endParaRPr lang="fr-FR" altLang="fr-FR" sz="1600" kern="0" dirty="0"/>
          </a:p>
          <a:p>
            <a:pPr lvl="2">
              <a:defRPr/>
            </a:pPr>
            <a:r>
              <a:rPr lang="fr-FR" altLang="fr-FR" sz="1600" kern="0" dirty="0"/>
              <a:t>Qualité du contact en cas de vibrations ou chocs</a:t>
            </a:r>
          </a:p>
          <a:p>
            <a:pPr lvl="2">
              <a:defRPr/>
            </a:pPr>
            <a:r>
              <a:rPr lang="fr-FR" altLang="fr-FR" sz="1600" kern="0" dirty="0"/>
              <a:t>Fréquences des signaux</a:t>
            </a:r>
          </a:p>
          <a:p>
            <a:pPr lvl="2">
              <a:defRPr/>
            </a:pPr>
            <a:r>
              <a:rPr lang="fr-FR" altLang="fr-FR" sz="1600" kern="0" dirty="0"/>
              <a:t>Blindage électromagnétique pour limiter les perturbations</a:t>
            </a:r>
          </a:p>
          <a:p>
            <a:pPr lvl="2">
              <a:defRPr/>
            </a:pPr>
            <a:r>
              <a:rPr lang="fr-FR" altLang="fr-FR" sz="1600" kern="0" dirty="0"/>
              <a:t>Atténuation des signaux selon la longueur du câble</a:t>
            </a:r>
          </a:p>
          <a:p>
            <a:pPr lvl="2">
              <a:defRPr/>
            </a:pPr>
            <a:endParaRPr lang="fr-FR" altLang="fr-FR" sz="1600" kern="0" dirty="0"/>
          </a:p>
          <a:p>
            <a:pPr lvl="1">
              <a:defRPr/>
            </a:pPr>
            <a:r>
              <a:rPr lang="fr-FR" altLang="fr-FR" b="1" kern="0" dirty="0">
                <a:solidFill>
                  <a:srgbClr val="FF0000"/>
                </a:solidFill>
              </a:rPr>
              <a:t>Couper un câble pour le raccourcir ou rallonger modifie ses propriétés!</a:t>
            </a:r>
          </a:p>
          <a:p>
            <a:pPr lvl="2">
              <a:defRPr/>
            </a:pPr>
            <a:endParaRPr lang="fr-FR" altLang="fr-FR" sz="1600" kern="0"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4" descr="A picture containing table, sitting, group&#10;&#10;Description automatically generated">
            <a:extLst>
              <a:ext uri="{FF2B5EF4-FFF2-40B4-BE49-F238E27FC236}">
                <a16:creationId xmlns:a16="http://schemas.microsoft.com/office/drawing/2014/main" id="{08D0C99A-E2D5-8097-5C63-A6A657532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3113" y="1635125"/>
            <a:ext cx="175577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Rectangle 3">
            <a:extLst>
              <a:ext uri="{FF2B5EF4-FFF2-40B4-BE49-F238E27FC236}">
                <a16:creationId xmlns:a16="http://schemas.microsoft.com/office/drawing/2014/main" id="{AE978F47-805C-7A42-4747-52AE28094672}"/>
              </a:ext>
            </a:extLst>
          </p:cNvPr>
          <p:cNvSpPr>
            <a:spLocks noGrp="1" noChangeArrowheads="1"/>
          </p:cNvSpPr>
          <p:nvPr>
            <p:ph type="body" idx="1"/>
          </p:nvPr>
        </p:nvSpPr>
        <p:spPr>
          <a:xfrm>
            <a:off x="457200" y="1447800"/>
            <a:ext cx="8218488" cy="4724400"/>
          </a:xfrm>
        </p:spPr>
        <p:txBody>
          <a:bodyPr/>
          <a:lstStyle/>
          <a:p>
            <a:r>
              <a:rPr lang="fr-FR" altLang="fr-FR"/>
              <a:t>Connecteurs industriels classiques pour signaux numériques :</a:t>
            </a:r>
          </a:p>
          <a:p>
            <a:pPr lvl="2"/>
            <a:r>
              <a:rPr lang="fr-FR" altLang="fr-FR" sz="2000"/>
              <a:t>DB9, DB25</a:t>
            </a:r>
          </a:p>
          <a:p>
            <a:pPr lvl="2"/>
            <a:endParaRPr lang="fr-FR" altLang="fr-FR" sz="2000"/>
          </a:p>
          <a:p>
            <a:pPr lvl="2"/>
            <a:r>
              <a:rPr lang="fr-FR" altLang="fr-FR" sz="2000"/>
              <a:t>RJ45</a:t>
            </a:r>
          </a:p>
          <a:p>
            <a:pPr lvl="2"/>
            <a:endParaRPr lang="fr-FR" altLang="fr-FR" sz="2000"/>
          </a:p>
          <a:p>
            <a:pPr lvl="2"/>
            <a:endParaRPr lang="fr-FR" altLang="fr-FR" sz="2000"/>
          </a:p>
          <a:p>
            <a:pPr lvl="2"/>
            <a:endParaRPr lang="fr-FR" altLang="fr-FR" sz="2000"/>
          </a:p>
          <a:p>
            <a:pPr lvl="2"/>
            <a:endParaRPr lang="fr-FR" altLang="fr-FR" sz="2000"/>
          </a:p>
          <a:p>
            <a:pPr lvl="2"/>
            <a:endParaRPr lang="fr-FR" altLang="fr-FR" sz="2000"/>
          </a:p>
          <a:p>
            <a:pPr lvl="2"/>
            <a:endParaRPr lang="fr-FR" altLang="fr-FR"/>
          </a:p>
          <a:p>
            <a:pPr marL="457200" lvl="1" indent="0">
              <a:buFontTx/>
              <a:buNone/>
            </a:pPr>
            <a:r>
              <a:rPr lang="fr-FR" altLang="fr-FR"/>
              <a:t>A noter que les connecteurs USB mini sont particulièrement peu fiables en cas de vibrations ou chocs…</a:t>
            </a:r>
          </a:p>
        </p:txBody>
      </p:sp>
      <p:sp>
        <p:nvSpPr>
          <p:cNvPr id="105476" name="Rectangle 2">
            <a:extLst>
              <a:ext uri="{FF2B5EF4-FFF2-40B4-BE49-F238E27FC236}">
                <a16:creationId xmlns:a16="http://schemas.microsoft.com/office/drawing/2014/main" id="{33F6B467-83E9-1DA0-3D8A-CAE8FF79B1C6}"/>
              </a:ext>
            </a:extLst>
          </p:cNvPr>
          <p:cNvSpPr>
            <a:spLocks noGrp="1" noChangeArrowheads="1"/>
          </p:cNvSpPr>
          <p:nvPr>
            <p:ph type="title"/>
          </p:nvPr>
        </p:nvSpPr>
        <p:spPr/>
        <p:txBody>
          <a:bodyPr/>
          <a:lstStyle/>
          <a:p>
            <a:pPr eaLnBrk="1" hangingPunct="1"/>
            <a:r>
              <a:rPr lang="fr-FR" altLang="fr-FR" sz="2800"/>
              <a:t>Concevoir un robot</a:t>
            </a:r>
          </a:p>
        </p:txBody>
      </p:sp>
      <p:pic>
        <p:nvPicPr>
          <p:cNvPr id="105477" name="Picture 2">
            <a:extLst>
              <a:ext uri="{FF2B5EF4-FFF2-40B4-BE49-F238E27FC236}">
                <a16:creationId xmlns:a16="http://schemas.microsoft.com/office/drawing/2014/main" id="{F8465A5F-9F42-9DBF-7AC0-38F762A9B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0" y="2887663"/>
            <a:ext cx="10112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8" name="Picture 8" descr="A picture containing cable&#10;&#10;Description automatically generated">
            <a:extLst>
              <a:ext uri="{FF2B5EF4-FFF2-40B4-BE49-F238E27FC236}">
                <a16:creationId xmlns:a16="http://schemas.microsoft.com/office/drawing/2014/main" id="{805182B0-D4F3-A15A-4388-44477D4318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4338" y="2097088"/>
            <a:ext cx="1257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3">
            <a:extLst>
              <a:ext uri="{FF2B5EF4-FFF2-40B4-BE49-F238E27FC236}">
                <a16:creationId xmlns:a16="http://schemas.microsoft.com/office/drawing/2014/main" id="{B7ACED99-585D-6C06-8994-21E699626DB8}"/>
              </a:ext>
            </a:extLst>
          </p:cNvPr>
          <p:cNvSpPr>
            <a:spLocks noGrp="1" noChangeArrowheads="1"/>
          </p:cNvSpPr>
          <p:nvPr>
            <p:ph type="body" idx="1"/>
          </p:nvPr>
        </p:nvSpPr>
        <p:spPr>
          <a:xfrm>
            <a:off x="457200" y="1447800"/>
            <a:ext cx="8218488" cy="4724400"/>
          </a:xfrm>
        </p:spPr>
        <p:txBody>
          <a:bodyPr/>
          <a:lstStyle/>
          <a:p>
            <a:r>
              <a:rPr lang="fr-FR" altLang="fr-FR"/>
              <a:t>Connecteurs industriels classiques pour signaux numériques :</a:t>
            </a:r>
          </a:p>
          <a:p>
            <a:pPr lvl="2"/>
            <a:r>
              <a:rPr lang="fr-FR" altLang="fr-FR" sz="2000"/>
              <a:t>Molex PicoBlade (e.g. RS 125-0742, 279-9229)</a:t>
            </a:r>
          </a:p>
          <a:p>
            <a:pPr lvl="2"/>
            <a:endParaRPr lang="fr-FR" altLang="fr-FR" sz="2000"/>
          </a:p>
          <a:p>
            <a:pPr lvl="2"/>
            <a:endParaRPr lang="fr-FR" altLang="fr-FR" sz="2000"/>
          </a:p>
          <a:p>
            <a:pPr lvl="2"/>
            <a:r>
              <a:rPr lang="fr-FR" altLang="fr-FR" sz="2000"/>
              <a:t>JST-GH (e.g. chez Drotek)</a:t>
            </a:r>
          </a:p>
          <a:p>
            <a:pPr lvl="2"/>
            <a:endParaRPr lang="fr-FR" altLang="fr-FR" sz="2000"/>
          </a:p>
          <a:p>
            <a:pPr lvl="2"/>
            <a:endParaRPr lang="fr-FR" altLang="fr-FR" sz="2000"/>
          </a:p>
          <a:p>
            <a:pPr lvl="2"/>
            <a:r>
              <a:rPr lang="fr-FR" altLang="fr-FR" sz="2000"/>
              <a:t>JST-XH (e.g. RS 820-1551, 820-1618, 820-1541)</a:t>
            </a:r>
          </a:p>
          <a:p>
            <a:pPr lvl="2"/>
            <a:endParaRPr lang="fr-FR" altLang="fr-FR" sz="2000"/>
          </a:p>
          <a:p>
            <a:pPr lvl="2"/>
            <a:endParaRPr lang="fr-FR" altLang="fr-FR" sz="2000"/>
          </a:p>
          <a:p>
            <a:pPr lvl="2"/>
            <a:r>
              <a:rPr lang="fr-FR" altLang="fr-FR" sz="2000"/>
              <a:t>Hirose DF13 (e.g. RS 188-6317, 143-009, 189-6748)</a:t>
            </a:r>
          </a:p>
          <a:p>
            <a:pPr lvl="2"/>
            <a:endParaRPr lang="fr-FR" altLang="fr-FR" sz="2000"/>
          </a:p>
          <a:p>
            <a:pPr lvl="2"/>
            <a:endParaRPr lang="fr-FR" altLang="fr-FR"/>
          </a:p>
        </p:txBody>
      </p:sp>
      <p:sp>
        <p:nvSpPr>
          <p:cNvPr id="106499" name="Rectangle 2">
            <a:extLst>
              <a:ext uri="{FF2B5EF4-FFF2-40B4-BE49-F238E27FC236}">
                <a16:creationId xmlns:a16="http://schemas.microsoft.com/office/drawing/2014/main" id="{3C82DC48-6A02-C033-0E2D-87154231595E}"/>
              </a:ext>
            </a:extLst>
          </p:cNvPr>
          <p:cNvSpPr>
            <a:spLocks noGrp="1" noChangeArrowheads="1"/>
          </p:cNvSpPr>
          <p:nvPr>
            <p:ph type="title"/>
          </p:nvPr>
        </p:nvSpPr>
        <p:spPr/>
        <p:txBody>
          <a:bodyPr/>
          <a:lstStyle/>
          <a:p>
            <a:pPr eaLnBrk="1" hangingPunct="1"/>
            <a:r>
              <a:rPr lang="fr-FR" altLang="fr-FR" sz="2800"/>
              <a:t>Concevoir un robot</a:t>
            </a:r>
          </a:p>
        </p:txBody>
      </p:sp>
      <p:pic>
        <p:nvPicPr>
          <p:cNvPr id="106500" name="Picture 10" descr="A close up of a cable&#10;&#10;Description automatically generated">
            <a:extLst>
              <a:ext uri="{FF2B5EF4-FFF2-40B4-BE49-F238E27FC236}">
                <a16:creationId xmlns:a16="http://schemas.microsoft.com/office/drawing/2014/main" id="{C9ED9DD1-F35C-FE1F-03B9-06072B9BB8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3321050"/>
            <a:ext cx="862012"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14" descr="A picture containing cable, indoor, table, cake&#10;&#10;Description automatically generated">
            <a:extLst>
              <a:ext uri="{FF2B5EF4-FFF2-40B4-BE49-F238E27FC236}">
                <a16:creationId xmlns:a16="http://schemas.microsoft.com/office/drawing/2014/main" id="{C28205D4-186B-51FC-38AE-5615DBFCE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825" y="4349750"/>
            <a:ext cx="1050925"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Picture 16">
            <a:extLst>
              <a:ext uri="{FF2B5EF4-FFF2-40B4-BE49-F238E27FC236}">
                <a16:creationId xmlns:a16="http://schemas.microsoft.com/office/drawing/2014/main" id="{82B9A0E5-0EDA-9596-766B-5D9515BE18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9763" y="2260600"/>
            <a:ext cx="6413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3" name="Picture 2" descr="A circuit board&#10;&#10;Description automatically generated">
            <a:extLst>
              <a:ext uri="{FF2B5EF4-FFF2-40B4-BE49-F238E27FC236}">
                <a16:creationId xmlns:a16="http://schemas.microsoft.com/office/drawing/2014/main" id="{791BEFD6-425B-C529-EA22-4392346545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5465763"/>
            <a:ext cx="1055688"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ogo&#10;&#10;Description automatically generated">
            <a:extLst>
              <a:ext uri="{FF2B5EF4-FFF2-40B4-BE49-F238E27FC236}">
                <a16:creationId xmlns:a16="http://schemas.microsoft.com/office/drawing/2014/main" id="{7D2144D6-A575-CCDC-5EA3-9E4541AD86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316" y="1520788"/>
            <a:ext cx="296996" cy="296996"/>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a:extLst>
              <a:ext uri="{FF2B5EF4-FFF2-40B4-BE49-F238E27FC236}">
                <a16:creationId xmlns:a16="http://schemas.microsoft.com/office/drawing/2014/main" id="{A6BA7155-88B9-56B0-EF41-63A43FF969A3}"/>
              </a:ext>
            </a:extLst>
          </p:cNvPr>
          <p:cNvSpPr>
            <a:spLocks noGrp="1" noChangeArrowheads="1"/>
          </p:cNvSpPr>
          <p:nvPr>
            <p:ph type="body" idx="1"/>
          </p:nvPr>
        </p:nvSpPr>
        <p:spPr>
          <a:xfrm>
            <a:off x="457200" y="1447800"/>
            <a:ext cx="6731000" cy="4724400"/>
          </a:xfrm>
        </p:spPr>
        <p:txBody>
          <a:bodyPr/>
          <a:lstStyle/>
          <a:p>
            <a:r>
              <a:rPr lang="fr-FR" altLang="fr-FR"/>
              <a:t>Connecteurs industriels classiques pour signaux radio :</a:t>
            </a:r>
          </a:p>
          <a:p>
            <a:pPr lvl="2"/>
            <a:r>
              <a:rPr lang="fr-FR" altLang="fr-FR"/>
              <a:t>SMA/RP-SMA (e.g. </a:t>
            </a:r>
            <a:r>
              <a:rPr lang="pt-BR" altLang="fr-FR"/>
              <a:t>Conrad 734400-62 (ou 733656-62), 733629-62</a:t>
            </a:r>
            <a:r>
              <a:rPr lang="fr-FR" altLang="fr-FR"/>
              <a:t>)</a:t>
            </a:r>
          </a:p>
          <a:p>
            <a:pPr lvl="2"/>
            <a:endParaRPr lang="fr-FR" altLang="fr-FR"/>
          </a:p>
          <a:p>
            <a:pPr lvl="2"/>
            <a:r>
              <a:rPr lang="fr-FR" altLang="fr-FR"/>
              <a:t>Hirose U.FL-LP-088 (e.g. RS 794-2841), I-PEX MHF4 (e.g. amazon.fr B075X4PQYX)</a:t>
            </a:r>
          </a:p>
          <a:p>
            <a:pPr lvl="2"/>
            <a:endParaRPr lang="fr-FR" altLang="fr-FR"/>
          </a:p>
          <a:p>
            <a:pPr lvl="2"/>
            <a:r>
              <a:rPr lang="fr-FR" altLang="fr-FR"/>
              <a:t>Type N</a:t>
            </a:r>
          </a:p>
          <a:p>
            <a:pPr lvl="2"/>
            <a:endParaRPr lang="fr-FR" altLang="fr-FR"/>
          </a:p>
          <a:p>
            <a:pPr lvl="2"/>
            <a:r>
              <a:rPr lang="fr-FR" altLang="fr-FR"/>
              <a:t>BNC</a:t>
            </a:r>
          </a:p>
          <a:p>
            <a:pPr lvl="2"/>
            <a:endParaRPr lang="fr-FR" altLang="fr-FR"/>
          </a:p>
          <a:p>
            <a:pPr lvl="2"/>
            <a:r>
              <a:rPr lang="fr-FR" altLang="fr-FR"/>
              <a:t>RCA</a:t>
            </a:r>
          </a:p>
          <a:p>
            <a:pPr lvl="2"/>
            <a:endParaRPr lang="fr-FR" altLang="fr-FR"/>
          </a:p>
        </p:txBody>
      </p:sp>
      <p:sp>
        <p:nvSpPr>
          <p:cNvPr id="107523" name="Rectangle 2">
            <a:extLst>
              <a:ext uri="{FF2B5EF4-FFF2-40B4-BE49-F238E27FC236}">
                <a16:creationId xmlns:a16="http://schemas.microsoft.com/office/drawing/2014/main" id="{983BDEE7-9B0C-FF71-0BD4-F9071FBC25A5}"/>
              </a:ext>
            </a:extLst>
          </p:cNvPr>
          <p:cNvSpPr>
            <a:spLocks noGrp="1" noChangeArrowheads="1"/>
          </p:cNvSpPr>
          <p:nvPr>
            <p:ph type="title"/>
          </p:nvPr>
        </p:nvSpPr>
        <p:spPr/>
        <p:txBody>
          <a:bodyPr/>
          <a:lstStyle/>
          <a:p>
            <a:pPr eaLnBrk="1" hangingPunct="1"/>
            <a:r>
              <a:rPr lang="fr-FR" altLang="fr-FR" sz="2800"/>
              <a:t>Concevoir un robot</a:t>
            </a:r>
          </a:p>
        </p:txBody>
      </p:sp>
      <p:pic>
        <p:nvPicPr>
          <p:cNvPr id="107524" name="Picture 2" descr="A close up of a device&#10;&#10;Description automatically generated">
            <a:extLst>
              <a:ext uri="{FF2B5EF4-FFF2-40B4-BE49-F238E27FC236}">
                <a16:creationId xmlns:a16="http://schemas.microsoft.com/office/drawing/2014/main" id="{CE178719-B20A-AA81-797F-6C16B08891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2325" y="3302000"/>
            <a:ext cx="29051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6" descr="A close up of a device&#10;&#10;Description automatically generated">
            <a:extLst>
              <a:ext uri="{FF2B5EF4-FFF2-40B4-BE49-F238E27FC236}">
                <a16:creationId xmlns:a16="http://schemas.microsoft.com/office/drawing/2014/main" id="{156BD5C4-D71D-EC1D-4DD5-126773BF00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4550" y="2276475"/>
            <a:ext cx="14922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Picture 14" descr="A close up of a device&#10;&#10;Description automatically generated">
            <a:extLst>
              <a:ext uri="{FF2B5EF4-FFF2-40B4-BE49-F238E27FC236}">
                <a16:creationId xmlns:a16="http://schemas.microsoft.com/office/drawing/2014/main" id="{560027EF-3500-333B-77F9-F7BD4F33DB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3825" y="5637213"/>
            <a:ext cx="12350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7" name="Picture 12" descr="A cable attached to it&#10;&#10;Description automatically generated">
            <a:extLst>
              <a:ext uri="{FF2B5EF4-FFF2-40B4-BE49-F238E27FC236}">
                <a16:creationId xmlns:a16="http://schemas.microsoft.com/office/drawing/2014/main" id="{F50A4FAA-2613-0EB3-DC71-EB9CC8AD79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8038" y="4505325"/>
            <a:ext cx="2074862"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Picture 18" descr="A close up of a device&#10;&#10;Description automatically generated">
            <a:extLst>
              <a:ext uri="{FF2B5EF4-FFF2-40B4-BE49-F238E27FC236}">
                <a16:creationId xmlns:a16="http://schemas.microsoft.com/office/drawing/2014/main" id="{8B59742A-EB75-2123-FD46-51206DE52F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7563" y="3822700"/>
            <a:ext cx="32670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ogo&#10;&#10;Description automatically generated">
            <a:extLst>
              <a:ext uri="{FF2B5EF4-FFF2-40B4-BE49-F238E27FC236}">
                <a16:creationId xmlns:a16="http://schemas.microsoft.com/office/drawing/2014/main" id="{2BA542B7-852F-6B05-C377-F29CBCFD3D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316" y="1520788"/>
            <a:ext cx="296996" cy="296996"/>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3">
            <a:extLst>
              <a:ext uri="{FF2B5EF4-FFF2-40B4-BE49-F238E27FC236}">
                <a16:creationId xmlns:a16="http://schemas.microsoft.com/office/drawing/2014/main" id="{3E4AC022-1279-C6BE-1946-26072F120322}"/>
              </a:ext>
            </a:extLst>
          </p:cNvPr>
          <p:cNvSpPr>
            <a:spLocks noGrp="1" noChangeArrowheads="1"/>
          </p:cNvSpPr>
          <p:nvPr>
            <p:ph type="body" idx="1"/>
          </p:nvPr>
        </p:nvSpPr>
        <p:spPr>
          <a:xfrm>
            <a:off x="457200" y="1447800"/>
            <a:ext cx="8218488" cy="4724400"/>
          </a:xfrm>
        </p:spPr>
        <p:txBody>
          <a:bodyPr/>
          <a:lstStyle/>
          <a:p>
            <a:r>
              <a:rPr lang="fr-FR" altLang="fr-FR"/>
              <a:t>Connecteurs industriels classiques pour alimentation de PC ou cartes électroniques :</a:t>
            </a:r>
          </a:p>
          <a:p>
            <a:pPr lvl="2"/>
            <a:r>
              <a:rPr lang="fr-FR" altLang="fr-FR"/>
              <a:t>Barrel connector 5.5 x 2.5, 5.5 x 2.1 (diamètre externe x diamètre interne)</a:t>
            </a:r>
          </a:p>
          <a:p>
            <a:pPr lvl="2"/>
            <a:endParaRPr lang="fr-FR" altLang="fr-FR"/>
          </a:p>
        </p:txBody>
      </p:sp>
      <p:sp>
        <p:nvSpPr>
          <p:cNvPr id="108547" name="Rectangle 2">
            <a:extLst>
              <a:ext uri="{FF2B5EF4-FFF2-40B4-BE49-F238E27FC236}">
                <a16:creationId xmlns:a16="http://schemas.microsoft.com/office/drawing/2014/main" id="{0EAC1622-342A-D260-B782-35F8E3852644}"/>
              </a:ext>
            </a:extLst>
          </p:cNvPr>
          <p:cNvSpPr>
            <a:spLocks noGrp="1" noChangeArrowheads="1"/>
          </p:cNvSpPr>
          <p:nvPr>
            <p:ph type="title"/>
          </p:nvPr>
        </p:nvSpPr>
        <p:spPr/>
        <p:txBody>
          <a:bodyPr/>
          <a:lstStyle/>
          <a:p>
            <a:pPr eaLnBrk="1" hangingPunct="1"/>
            <a:r>
              <a:rPr lang="fr-FR" altLang="fr-FR" sz="2800"/>
              <a:t>Concevoir un robot</a:t>
            </a:r>
          </a:p>
        </p:txBody>
      </p:sp>
      <p:pic>
        <p:nvPicPr>
          <p:cNvPr id="108548" name="Picture 2" descr="A close up of a device&#10;&#10;Description automatically generated">
            <a:extLst>
              <a:ext uri="{FF2B5EF4-FFF2-40B4-BE49-F238E27FC236}">
                <a16:creationId xmlns:a16="http://schemas.microsoft.com/office/drawing/2014/main" id="{9A34A8F0-4567-E56E-9E6E-CF47408B7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488" y="2997200"/>
            <a:ext cx="1470025"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ogo&#10;&#10;Description automatically generated">
            <a:extLst>
              <a:ext uri="{FF2B5EF4-FFF2-40B4-BE49-F238E27FC236}">
                <a16:creationId xmlns:a16="http://schemas.microsoft.com/office/drawing/2014/main" id="{A88DB584-B944-232E-A2AA-4DC3055453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316" y="1520788"/>
            <a:ext cx="296996" cy="29699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16CB6A93-948D-F7CF-A939-411954D01707}"/>
              </a:ext>
            </a:extLst>
          </p:cNvPr>
          <p:cNvSpPr>
            <a:spLocks noGrp="1" noChangeArrowheads="1"/>
          </p:cNvSpPr>
          <p:nvPr>
            <p:ph type="title"/>
          </p:nvPr>
        </p:nvSpPr>
        <p:spPr/>
        <p:txBody>
          <a:bodyPr/>
          <a:lstStyle/>
          <a:p>
            <a:pPr eaLnBrk="1" hangingPunct="1"/>
            <a:r>
              <a:rPr lang="fr-FR" altLang="fr-FR" sz="2800"/>
              <a:t>Concevoir un robot</a:t>
            </a:r>
          </a:p>
        </p:txBody>
      </p:sp>
      <p:sp>
        <p:nvSpPr>
          <p:cNvPr id="17411" name="Rectangle 3">
            <a:extLst>
              <a:ext uri="{FF2B5EF4-FFF2-40B4-BE49-F238E27FC236}">
                <a16:creationId xmlns:a16="http://schemas.microsoft.com/office/drawing/2014/main" id="{99CEF3B1-C2D6-144A-7E9F-CE97354233AD}"/>
              </a:ext>
            </a:extLst>
          </p:cNvPr>
          <p:cNvSpPr>
            <a:spLocks noGrp="1" noChangeArrowheads="1"/>
          </p:cNvSpPr>
          <p:nvPr>
            <p:ph type="body" idx="1"/>
          </p:nvPr>
        </p:nvSpPr>
        <p:spPr>
          <a:xfrm>
            <a:off x="457200" y="1447800"/>
            <a:ext cx="5699125" cy="4724400"/>
          </a:xfrm>
        </p:spPr>
        <p:txBody>
          <a:bodyPr/>
          <a:lstStyle/>
          <a:p>
            <a:r>
              <a:rPr lang="fr-FR" altLang="fr-FR" dirty="0"/>
              <a:t>Structure et supports mécaniques :</a:t>
            </a:r>
          </a:p>
          <a:p>
            <a:pPr lvl="1"/>
            <a:r>
              <a:rPr lang="fr-FR" altLang="fr-FR" dirty="0"/>
              <a:t>Fraiseuse : pour découper de la matière et faire des trous</a:t>
            </a:r>
          </a:p>
          <a:p>
            <a:pPr lvl="2"/>
            <a:r>
              <a:rPr lang="fr-FR" altLang="fr-FR" dirty="0"/>
              <a:t>Nécessite une formation d’1/2 journée pour prise en main, sous conditions</a:t>
            </a:r>
          </a:p>
          <a:p>
            <a:pPr lvl="2"/>
            <a:r>
              <a:rPr lang="fr-FR" altLang="fr-FR" dirty="0"/>
              <a:t>Fixation des pièces pas toujours facile…</a:t>
            </a:r>
          </a:p>
          <a:p>
            <a:pPr lvl="1"/>
            <a:endParaRPr lang="fr-FR" altLang="fr-FR" dirty="0"/>
          </a:p>
          <a:p>
            <a:pPr lvl="1"/>
            <a:endParaRPr lang="fr-FR" altLang="fr-FR" dirty="0"/>
          </a:p>
          <a:p>
            <a:pPr lvl="1"/>
            <a:endParaRPr lang="fr-FR" altLang="fr-FR" dirty="0"/>
          </a:p>
        </p:txBody>
      </p:sp>
      <p:pic>
        <p:nvPicPr>
          <p:cNvPr id="3" name="Picture 2" descr="A picture containing text&#10;&#10;Description automatically generated">
            <a:extLst>
              <a:ext uri="{FF2B5EF4-FFF2-40B4-BE49-F238E27FC236}">
                <a16:creationId xmlns:a16="http://schemas.microsoft.com/office/drawing/2014/main" id="{D9569677-C797-9B16-4923-ED17F8370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686425" y="1876425"/>
            <a:ext cx="3429000" cy="2571750"/>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4">
            <a:extLst>
              <a:ext uri="{FF2B5EF4-FFF2-40B4-BE49-F238E27FC236}">
                <a16:creationId xmlns:a16="http://schemas.microsoft.com/office/drawing/2014/main" id="{2910063D-237F-6071-4331-50B8DCB1E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2627313"/>
            <a:ext cx="200025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a:extLst>
              <a:ext uri="{FF2B5EF4-FFF2-40B4-BE49-F238E27FC236}">
                <a16:creationId xmlns:a16="http://schemas.microsoft.com/office/drawing/2014/main" id="{B4A8F7CE-9EF0-EE0B-33A6-C9E90A6D4F99}"/>
              </a:ext>
            </a:extLst>
          </p:cNvPr>
          <p:cNvSpPr>
            <a:spLocks noGrp="1" noChangeArrowheads="1"/>
          </p:cNvSpPr>
          <p:nvPr>
            <p:ph type="body" idx="1"/>
          </p:nvPr>
        </p:nvSpPr>
        <p:spPr>
          <a:xfrm>
            <a:off x="457200" y="1447800"/>
            <a:ext cx="6022975" cy="4724400"/>
          </a:xfrm>
        </p:spPr>
        <p:txBody>
          <a:bodyPr/>
          <a:lstStyle/>
          <a:p>
            <a:pPr>
              <a:defRPr/>
            </a:pPr>
            <a:r>
              <a:rPr lang="fr-FR" altLang="fr-FR" dirty="0"/>
              <a:t>Connecteurs classiques de modélisme :</a:t>
            </a:r>
          </a:p>
          <a:p>
            <a:pPr lvl="1">
              <a:defRPr/>
            </a:pPr>
            <a:r>
              <a:rPr lang="fr-FR" altLang="fr-FR" dirty="0"/>
              <a:t>Puissance :</a:t>
            </a:r>
          </a:p>
          <a:p>
            <a:pPr marL="457200" lvl="1" indent="0">
              <a:buFontTx/>
              <a:buNone/>
              <a:defRPr/>
            </a:pPr>
            <a:r>
              <a:rPr lang="fr-FR" altLang="fr-FR" dirty="0"/>
              <a:t> </a:t>
            </a:r>
          </a:p>
          <a:p>
            <a:pPr lvl="2">
              <a:defRPr/>
            </a:pPr>
            <a:r>
              <a:rPr lang="fr-FR" altLang="fr-FR" dirty="0"/>
              <a:t>T/</a:t>
            </a:r>
            <a:r>
              <a:rPr lang="fr-FR" altLang="fr-FR" dirty="0" err="1"/>
              <a:t>Deans</a:t>
            </a:r>
            <a:endParaRPr lang="fr-FR" altLang="fr-FR" dirty="0"/>
          </a:p>
          <a:p>
            <a:pPr lvl="2">
              <a:defRPr/>
            </a:pPr>
            <a:endParaRPr lang="fr-FR" altLang="fr-FR" dirty="0"/>
          </a:p>
          <a:p>
            <a:pPr lvl="2">
              <a:defRPr/>
            </a:pPr>
            <a:r>
              <a:rPr lang="fr-FR" altLang="fr-FR" dirty="0"/>
              <a:t>XT60</a:t>
            </a:r>
          </a:p>
          <a:p>
            <a:pPr lvl="2">
              <a:defRPr/>
            </a:pPr>
            <a:endParaRPr lang="fr-FR" altLang="fr-FR" dirty="0"/>
          </a:p>
          <a:p>
            <a:pPr lvl="2">
              <a:defRPr/>
            </a:pPr>
            <a:r>
              <a:rPr lang="fr-FR" altLang="fr-FR" dirty="0"/>
              <a:t>PK3.5 (conseillé pour les moteurs </a:t>
            </a:r>
            <a:r>
              <a:rPr lang="fr-FR" altLang="fr-FR" dirty="0" err="1"/>
              <a:t>brushless</a:t>
            </a:r>
            <a:r>
              <a:rPr lang="fr-FR" altLang="fr-FR" dirty="0"/>
              <a:t>)</a:t>
            </a:r>
          </a:p>
          <a:p>
            <a:pPr lvl="2">
              <a:defRPr/>
            </a:pPr>
            <a:endParaRPr lang="fr-FR" altLang="fr-FR" dirty="0"/>
          </a:p>
          <a:p>
            <a:pPr lvl="1">
              <a:defRPr/>
            </a:pPr>
            <a:r>
              <a:rPr lang="fr-FR" altLang="fr-FR" dirty="0"/>
              <a:t>Contrôle ou faible puissance :</a:t>
            </a:r>
          </a:p>
          <a:p>
            <a:pPr lvl="2">
              <a:defRPr/>
            </a:pPr>
            <a:r>
              <a:rPr lang="fr-FR" altLang="fr-FR" b="1" dirty="0" err="1"/>
              <a:t>Servo</a:t>
            </a:r>
            <a:r>
              <a:rPr lang="fr-FR" altLang="fr-FR" dirty="0"/>
              <a:t> (attention, parfois certaines variantes ne se connectent pas bien) : </a:t>
            </a:r>
            <a:r>
              <a:rPr lang="fr-FR" altLang="fr-FR" b="1" dirty="0"/>
              <a:t>3 fils</a:t>
            </a:r>
            <a:r>
              <a:rPr lang="fr-FR" altLang="fr-FR" dirty="0"/>
              <a:t> avec en général </a:t>
            </a:r>
            <a:r>
              <a:rPr lang="fr-FR" altLang="fr-FR" b="1" dirty="0"/>
              <a:t>noir/marron GND</a:t>
            </a:r>
            <a:r>
              <a:rPr lang="fr-FR" altLang="fr-FR" dirty="0"/>
              <a:t>, </a:t>
            </a:r>
            <a:r>
              <a:rPr lang="fr-FR" altLang="fr-FR" b="1" dirty="0"/>
              <a:t>rouge +5V</a:t>
            </a:r>
            <a:r>
              <a:rPr lang="fr-FR" altLang="fr-FR" dirty="0"/>
              <a:t>, </a:t>
            </a:r>
            <a:r>
              <a:rPr lang="fr-FR" altLang="fr-FR" b="1" dirty="0"/>
              <a:t>blanc/jaune/orange signal PWM</a:t>
            </a:r>
          </a:p>
          <a:p>
            <a:pPr lvl="2">
              <a:defRPr/>
            </a:pPr>
            <a:r>
              <a:rPr lang="fr-FR" altLang="fr-FR" dirty="0"/>
              <a:t>BEC JST : 2 fils, GND et souvent +5V (vérifier)</a:t>
            </a:r>
          </a:p>
          <a:p>
            <a:pPr lvl="1">
              <a:defRPr/>
            </a:pPr>
            <a:endParaRPr lang="fr-FR" altLang="fr-FR" dirty="0"/>
          </a:p>
        </p:txBody>
      </p:sp>
      <p:pic>
        <p:nvPicPr>
          <p:cNvPr id="109572" name="Picture 5">
            <a:extLst>
              <a:ext uri="{FF2B5EF4-FFF2-40B4-BE49-F238E27FC236}">
                <a16:creationId xmlns:a16="http://schemas.microsoft.com/office/drawing/2014/main" id="{04BB5CE8-4070-8F7F-1C40-83792E4B4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1676"/>
          <a:stretch>
            <a:fillRect/>
          </a:stretch>
        </p:blipFill>
        <p:spPr bwMode="auto">
          <a:xfrm>
            <a:off x="2720975" y="1930400"/>
            <a:ext cx="115887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Rectangle 2">
            <a:extLst>
              <a:ext uri="{FF2B5EF4-FFF2-40B4-BE49-F238E27FC236}">
                <a16:creationId xmlns:a16="http://schemas.microsoft.com/office/drawing/2014/main" id="{7D14021C-6945-6754-9596-D3CCFFA01E55}"/>
              </a:ext>
            </a:extLst>
          </p:cNvPr>
          <p:cNvSpPr>
            <a:spLocks noGrp="1" noChangeArrowheads="1"/>
          </p:cNvSpPr>
          <p:nvPr>
            <p:ph type="title"/>
          </p:nvPr>
        </p:nvSpPr>
        <p:spPr/>
        <p:txBody>
          <a:bodyPr/>
          <a:lstStyle/>
          <a:p>
            <a:pPr eaLnBrk="1" hangingPunct="1"/>
            <a:r>
              <a:rPr lang="fr-FR" altLang="fr-FR" sz="2800"/>
              <a:t>Concevoir un robot</a:t>
            </a:r>
          </a:p>
        </p:txBody>
      </p:sp>
      <p:pic>
        <p:nvPicPr>
          <p:cNvPr id="109574" name="Picture 2">
            <a:extLst>
              <a:ext uri="{FF2B5EF4-FFF2-40B4-BE49-F238E27FC236}">
                <a16:creationId xmlns:a16="http://schemas.microsoft.com/office/drawing/2014/main" id="{B132C848-BF0A-E52C-3D59-9C00D6F7B4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8738" y="4797425"/>
            <a:ext cx="2700337"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5" name="Picture 3">
            <a:extLst>
              <a:ext uri="{FF2B5EF4-FFF2-40B4-BE49-F238E27FC236}">
                <a16:creationId xmlns:a16="http://schemas.microsoft.com/office/drawing/2014/main" id="{AB3497AE-ABFD-6B6C-B8DA-13B3842E15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0113" y="3152775"/>
            <a:ext cx="16446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6" name="Image 1">
            <a:extLst>
              <a:ext uri="{FF2B5EF4-FFF2-40B4-BE49-F238E27FC236}">
                <a16:creationId xmlns:a16="http://schemas.microsoft.com/office/drawing/2014/main" id="{42D64557-11DD-30A2-DB97-0E2FE93959B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707063"/>
            <a:ext cx="1285875" cy="1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7" name="Image 1">
            <a:extLst>
              <a:ext uri="{FF2B5EF4-FFF2-40B4-BE49-F238E27FC236}">
                <a16:creationId xmlns:a16="http://schemas.microsoft.com/office/drawing/2014/main" id="{A228395B-C283-F3ED-D9F6-F4FE23BBBAE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4497388"/>
            <a:ext cx="814388"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a:extLst>
              <a:ext uri="{FF2B5EF4-FFF2-40B4-BE49-F238E27FC236}">
                <a16:creationId xmlns:a16="http://schemas.microsoft.com/office/drawing/2014/main" id="{1A601267-311E-38AF-B74B-CE712F1D8C5A}"/>
              </a:ext>
            </a:extLst>
          </p:cNvPr>
          <p:cNvSpPr>
            <a:spLocks noGrp="1" noChangeArrowheads="1"/>
          </p:cNvSpPr>
          <p:nvPr>
            <p:ph type="body" idx="1"/>
          </p:nvPr>
        </p:nvSpPr>
        <p:spPr>
          <a:xfrm>
            <a:off x="457200" y="1447800"/>
            <a:ext cx="8218488" cy="4724400"/>
          </a:xfrm>
        </p:spPr>
        <p:txBody>
          <a:bodyPr/>
          <a:lstStyle/>
          <a:p>
            <a:r>
              <a:rPr lang="fr-FR" altLang="fr-FR" dirty="0"/>
              <a:t>Connecteurs classiques de modélisme :</a:t>
            </a:r>
          </a:p>
          <a:p>
            <a:pPr lvl="1"/>
            <a:r>
              <a:rPr lang="fr-FR" altLang="fr-FR" dirty="0"/>
              <a:t>Conventions usuelles, connecteurs étanches, etc. : </a:t>
            </a:r>
          </a:p>
          <a:p>
            <a:pPr lvl="2"/>
            <a:r>
              <a:rPr lang="fr-FR" altLang="fr-FR" dirty="0">
                <a:hlinkClick r:id="rId2"/>
              </a:rPr>
              <a:t>https://www.ensta-bretagne.fr/lebars/conventions_connecteurs.pdf</a:t>
            </a:r>
            <a:endParaRPr lang="fr-FR" altLang="fr-FR" dirty="0"/>
          </a:p>
          <a:p>
            <a:pPr lvl="2"/>
            <a:r>
              <a:rPr lang="fr-FR" altLang="fr-FR" dirty="0">
                <a:hlinkClick r:id="rId3"/>
              </a:rPr>
              <a:t>http://www.dronetrest.com/t/wires-connectors-and-current-what-you-need-to-know-as-a-drone-builder/1342</a:t>
            </a:r>
            <a:r>
              <a:rPr lang="fr-FR" altLang="fr-FR" dirty="0"/>
              <a:t> </a:t>
            </a:r>
          </a:p>
          <a:p>
            <a:pPr lvl="2"/>
            <a:r>
              <a:rPr lang="fr-FR" altLang="fr-FR" dirty="0">
                <a:hlinkClick r:id="rId4"/>
              </a:rPr>
              <a:t>https://bluerobotics.com/learn/wl-connector-standard/</a:t>
            </a:r>
            <a:r>
              <a:rPr lang="fr-FR" altLang="fr-FR" dirty="0"/>
              <a:t> </a:t>
            </a:r>
          </a:p>
        </p:txBody>
      </p:sp>
      <p:sp>
        <p:nvSpPr>
          <p:cNvPr id="110595" name="Rectangle 2">
            <a:extLst>
              <a:ext uri="{FF2B5EF4-FFF2-40B4-BE49-F238E27FC236}">
                <a16:creationId xmlns:a16="http://schemas.microsoft.com/office/drawing/2014/main" id="{A2955650-E9FE-D6CD-E2F2-80E21E960E96}"/>
              </a:ext>
            </a:extLst>
          </p:cNvPr>
          <p:cNvSpPr>
            <a:spLocks noGrp="1" noChangeArrowheads="1"/>
          </p:cNvSpPr>
          <p:nvPr>
            <p:ph type="title"/>
          </p:nvPr>
        </p:nvSpPr>
        <p:spPr/>
        <p:txBody>
          <a:bodyPr/>
          <a:lstStyle/>
          <a:p>
            <a:pPr eaLnBrk="1" hangingPunct="1"/>
            <a:r>
              <a:rPr lang="fr-FR" altLang="fr-FR" sz="2800"/>
              <a:t>Concevoir un robot</a:t>
            </a:r>
          </a:p>
        </p:txBody>
      </p:sp>
      <p:pic>
        <p:nvPicPr>
          <p:cNvPr id="2" name="Picture 1" descr="Logo&#10;&#10;Description automatically generated">
            <a:extLst>
              <a:ext uri="{FF2B5EF4-FFF2-40B4-BE49-F238E27FC236}">
                <a16:creationId xmlns:a16="http://schemas.microsoft.com/office/drawing/2014/main" id="{E6BFD669-13C7-FBC3-194E-98E781BED7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316" y="1520788"/>
            <a:ext cx="296996" cy="296996"/>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a:extLst>
              <a:ext uri="{FF2B5EF4-FFF2-40B4-BE49-F238E27FC236}">
                <a16:creationId xmlns:a16="http://schemas.microsoft.com/office/drawing/2014/main" id="{1A601267-311E-38AF-B74B-CE712F1D8C5A}"/>
              </a:ext>
            </a:extLst>
          </p:cNvPr>
          <p:cNvSpPr>
            <a:spLocks noGrp="1" noChangeArrowheads="1"/>
          </p:cNvSpPr>
          <p:nvPr>
            <p:ph type="body" idx="1"/>
          </p:nvPr>
        </p:nvSpPr>
        <p:spPr>
          <a:xfrm>
            <a:off x="457200" y="1447800"/>
            <a:ext cx="8218488" cy="4724400"/>
          </a:xfrm>
        </p:spPr>
        <p:txBody>
          <a:bodyPr/>
          <a:lstStyle/>
          <a:p>
            <a:r>
              <a:rPr lang="fr-FR" altLang="fr-FR" dirty="0"/>
              <a:t>Passe-câbles :</a:t>
            </a:r>
          </a:p>
          <a:p>
            <a:pPr lvl="1"/>
            <a:r>
              <a:rPr lang="fr-FR" altLang="fr-FR" dirty="0"/>
              <a:t>Si on n’a pas besoin de connecter-déconnecter un périphérique externe mais qu’on veut le relier à un boitier étanche, on peut utiliser un ou des passe-câbles/presse-étoupes/</a:t>
            </a:r>
            <a:r>
              <a:rPr lang="fr-FR" altLang="fr-FR" dirty="0" err="1"/>
              <a:t>penetrators</a:t>
            </a:r>
            <a:r>
              <a:rPr lang="fr-FR" altLang="fr-FR" dirty="0"/>
              <a:t> : </a:t>
            </a:r>
          </a:p>
          <a:p>
            <a:pPr lvl="1"/>
            <a:endParaRPr lang="fr-FR" altLang="fr-FR" dirty="0"/>
          </a:p>
          <a:p>
            <a:pPr lvl="1"/>
            <a:endParaRPr lang="fr-FR" altLang="fr-FR" dirty="0"/>
          </a:p>
          <a:p>
            <a:pPr lvl="1"/>
            <a:endParaRPr lang="fr-FR" altLang="fr-FR" dirty="0"/>
          </a:p>
          <a:p>
            <a:pPr lvl="1"/>
            <a:endParaRPr lang="fr-FR" altLang="fr-FR" dirty="0"/>
          </a:p>
          <a:p>
            <a:pPr lvl="2"/>
            <a:r>
              <a:rPr lang="fr-FR" altLang="fr-FR" sz="1600" dirty="0"/>
              <a:t>Attention au diamètre et la déformation du câble notamment quand on le plie, 1 câble par passe-câble pour être étanche, voir la norme d’étanchéité IPXX (e.g. IP68) ainsi que pression ou profondeur max, attention au matériau constituant le câble si une résine (qui doit coller dessus) est nécessaire pour garantir l’étanchéité (e.g. pour anciens </a:t>
            </a:r>
            <a:r>
              <a:rPr lang="fr-FR" altLang="fr-FR" sz="1600" dirty="0" err="1"/>
              <a:t>penetrators</a:t>
            </a:r>
            <a:r>
              <a:rPr lang="fr-FR" altLang="fr-FR" sz="1600" dirty="0"/>
              <a:t> Blue </a:t>
            </a:r>
            <a:r>
              <a:rPr lang="fr-FR" altLang="fr-FR" sz="1600" dirty="0" err="1"/>
              <a:t>Robotics</a:t>
            </a:r>
            <a:r>
              <a:rPr lang="fr-FR" altLang="fr-FR" sz="1600" dirty="0"/>
              <a:t>), etc.</a:t>
            </a:r>
          </a:p>
          <a:p>
            <a:pPr lvl="2"/>
            <a:r>
              <a:rPr lang="fr-FR" altLang="fr-FR" sz="1600" dirty="0"/>
              <a:t>Si un gros connecteur doit être passé à travers (sans être démonté du câble), voir e.g. </a:t>
            </a:r>
            <a:r>
              <a:rPr lang="fr-FR" altLang="fr-FR" sz="1600" dirty="0">
                <a:hlinkClick r:id="rId2"/>
              </a:rPr>
              <a:t>https://www.icotek.com/fr/produits/presse-etoupes</a:t>
            </a:r>
            <a:r>
              <a:rPr lang="fr-FR" altLang="fr-FR" sz="1600" dirty="0"/>
              <a:t> </a:t>
            </a:r>
          </a:p>
        </p:txBody>
      </p:sp>
      <p:sp>
        <p:nvSpPr>
          <p:cNvPr id="110595" name="Rectangle 2">
            <a:extLst>
              <a:ext uri="{FF2B5EF4-FFF2-40B4-BE49-F238E27FC236}">
                <a16:creationId xmlns:a16="http://schemas.microsoft.com/office/drawing/2014/main" id="{A2955650-E9FE-D6CD-E2F2-80E21E960E96}"/>
              </a:ext>
            </a:extLst>
          </p:cNvPr>
          <p:cNvSpPr>
            <a:spLocks noGrp="1" noChangeArrowheads="1"/>
          </p:cNvSpPr>
          <p:nvPr>
            <p:ph type="title"/>
          </p:nvPr>
        </p:nvSpPr>
        <p:spPr/>
        <p:txBody>
          <a:bodyPr/>
          <a:lstStyle/>
          <a:p>
            <a:pPr eaLnBrk="1" hangingPunct="1"/>
            <a:r>
              <a:rPr lang="fr-FR" altLang="fr-FR" sz="2800"/>
              <a:t>Concevoir un robot</a:t>
            </a:r>
          </a:p>
        </p:txBody>
      </p:sp>
      <p:pic>
        <p:nvPicPr>
          <p:cNvPr id="4" name="Image 3" descr="Une image contenant connecteur&#10;&#10;Description générée automatiquement">
            <a:extLst>
              <a:ext uri="{FF2B5EF4-FFF2-40B4-BE49-F238E27FC236}">
                <a16:creationId xmlns:a16="http://schemas.microsoft.com/office/drawing/2014/main" id="{72F0A04E-ADFD-F819-0F61-3A868FAC0D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4952" y="2996952"/>
            <a:ext cx="2368296" cy="1256647"/>
          </a:xfrm>
          <a:prstGeom prst="rect">
            <a:avLst/>
          </a:prstGeom>
        </p:spPr>
      </p:pic>
    </p:spTree>
    <p:extLst>
      <p:ext uri="{BB962C8B-B14F-4D97-AF65-F5344CB8AC3E}">
        <p14:creationId xmlns:p14="http://schemas.microsoft.com/office/powerpoint/2010/main" val="7975741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DB539C85-CD92-A0B7-805D-870FB34A63BB}"/>
              </a:ext>
            </a:extLst>
          </p:cNvPr>
          <p:cNvSpPr>
            <a:spLocks noGrp="1" noChangeArrowheads="1"/>
          </p:cNvSpPr>
          <p:nvPr>
            <p:ph type="title"/>
          </p:nvPr>
        </p:nvSpPr>
        <p:spPr/>
        <p:txBody>
          <a:bodyPr/>
          <a:lstStyle/>
          <a:p>
            <a:pPr eaLnBrk="1" hangingPunct="1"/>
            <a:r>
              <a:rPr lang="fr-FR" altLang="fr-FR" sz="2800"/>
              <a:t>Concevoir un robot</a:t>
            </a:r>
          </a:p>
        </p:txBody>
      </p:sp>
      <p:sp>
        <p:nvSpPr>
          <p:cNvPr id="9" name="Rectangle 3">
            <a:extLst>
              <a:ext uri="{FF2B5EF4-FFF2-40B4-BE49-F238E27FC236}">
                <a16:creationId xmlns:a16="http://schemas.microsoft.com/office/drawing/2014/main" id="{47BB5CAE-CD76-C4D2-A35E-180EF1906A7A}"/>
              </a:ext>
            </a:extLst>
          </p:cNvPr>
          <p:cNvSpPr txBox="1">
            <a:spLocks noChangeArrowheads="1"/>
          </p:cNvSpPr>
          <p:nvPr/>
        </p:nvSpPr>
        <p:spPr bwMode="auto">
          <a:xfrm>
            <a:off x="457200" y="1447800"/>
            <a:ext cx="8147050" cy="4724400"/>
          </a:xfrm>
          <a:prstGeom prst="rect">
            <a:avLst/>
          </a:prstGeom>
          <a:noFill/>
          <a:ln>
            <a:noFill/>
          </a:ln>
        </p:spPr>
        <p:txBody>
          <a:bodyPr/>
          <a:lstStyle>
            <a:lvl1pPr marL="342900" indent="-342900" algn="l" rtl="0" eaLnBrk="0" fontAlgn="base" hangingPunct="0">
              <a:spcBef>
                <a:spcPct val="10000"/>
              </a:spcBef>
              <a:spcAft>
                <a:spcPct val="10000"/>
              </a:spcAft>
              <a:buClr>
                <a:srgbClr val="4A5A76"/>
              </a:buClr>
              <a:buFont typeface="Wingdings" pitchFamily="2" charset="2"/>
              <a:buChar char="§"/>
              <a:defRPr sz="2400">
                <a:solidFill>
                  <a:srgbClr val="4A5A76"/>
                </a:solidFill>
                <a:latin typeface="+mn-lt"/>
                <a:ea typeface="+mn-ea"/>
                <a:cs typeface="+mn-cs"/>
              </a:defRPr>
            </a:lvl1pPr>
            <a:lvl2pPr marL="742950" indent="-285750" algn="l" rtl="0" eaLnBrk="0" fontAlgn="base" hangingPunct="0">
              <a:spcBef>
                <a:spcPct val="10000"/>
              </a:spcBef>
              <a:spcAft>
                <a:spcPct val="10000"/>
              </a:spcAft>
              <a:buClr>
                <a:schemeClr val="folHlink"/>
              </a:buClr>
              <a:buSzPct val="115000"/>
              <a:buChar char="•"/>
              <a:defRPr sz="2000">
                <a:solidFill>
                  <a:srgbClr val="4A5A76"/>
                </a:solidFill>
                <a:latin typeface="+mn-lt"/>
              </a:defRPr>
            </a:lvl2pPr>
            <a:lvl3pPr marL="1143000" indent="-228600" algn="l" rtl="0" eaLnBrk="0" fontAlgn="base" hangingPunct="0">
              <a:spcBef>
                <a:spcPct val="10000"/>
              </a:spcBef>
              <a:spcAft>
                <a:spcPct val="10000"/>
              </a:spcAft>
              <a:defRPr>
                <a:solidFill>
                  <a:srgbClr val="4A5A76"/>
                </a:solidFill>
                <a:latin typeface="+mn-lt"/>
              </a:defRPr>
            </a:lvl3pPr>
            <a:lvl4pPr marL="1600200" indent="-228600" algn="l" rtl="0" eaLnBrk="0" fontAlgn="base" hangingPunct="0">
              <a:spcBef>
                <a:spcPct val="20000"/>
              </a:spcBef>
              <a:spcAft>
                <a:spcPct val="0"/>
              </a:spcAft>
              <a:defRPr sz="1600">
                <a:solidFill>
                  <a:srgbClr val="4A5A76"/>
                </a:solidFill>
                <a:latin typeface="+mn-lt"/>
              </a:defRPr>
            </a:lvl4pPr>
            <a:lvl5pPr marL="2057400" indent="-228600" algn="l" rtl="0" eaLnBrk="0" fontAlgn="base" hangingPunct="0">
              <a:spcBef>
                <a:spcPct val="20000"/>
              </a:spcBef>
              <a:spcAft>
                <a:spcPct val="0"/>
              </a:spcAft>
              <a:defRPr sz="2800">
                <a:solidFill>
                  <a:schemeClr val="bg2"/>
                </a:solidFill>
                <a:latin typeface="+mn-lt"/>
              </a:defRPr>
            </a:lvl5pPr>
            <a:lvl6pPr marL="2514600" indent="-228600" algn="l" rtl="0" fontAlgn="base">
              <a:spcBef>
                <a:spcPct val="20000"/>
              </a:spcBef>
              <a:spcAft>
                <a:spcPct val="0"/>
              </a:spcAft>
              <a:defRPr sz="2800">
                <a:solidFill>
                  <a:schemeClr val="bg2"/>
                </a:solidFill>
                <a:latin typeface="+mn-lt"/>
              </a:defRPr>
            </a:lvl6pPr>
            <a:lvl7pPr marL="2971800" indent="-228600" algn="l" rtl="0" fontAlgn="base">
              <a:spcBef>
                <a:spcPct val="20000"/>
              </a:spcBef>
              <a:spcAft>
                <a:spcPct val="0"/>
              </a:spcAft>
              <a:defRPr sz="2800">
                <a:solidFill>
                  <a:schemeClr val="bg2"/>
                </a:solidFill>
                <a:latin typeface="+mn-lt"/>
              </a:defRPr>
            </a:lvl7pPr>
            <a:lvl8pPr marL="3429000" indent="-228600" algn="l" rtl="0" fontAlgn="base">
              <a:spcBef>
                <a:spcPct val="20000"/>
              </a:spcBef>
              <a:spcAft>
                <a:spcPct val="0"/>
              </a:spcAft>
              <a:defRPr sz="2800">
                <a:solidFill>
                  <a:schemeClr val="bg2"/>
                </a:solidFill>
                <a:latin typeface="+mn-lt"/>
              </a:defRPr>
            </a:lvl8pPr>
            <a:lvl9pPr marL="3886200" indent="-228600" algn="l" rtl="0" fontAlgn="base">
              <a:spcBef>
                <a:spcPct val="20000"/>
              </a:spcBef>
              <a:spcAft>
                <a:spcPct val="0"/>
              </a:spcAft>
              <a:defRPr sz="2800">
                <a:solidFill>
                  <a:schemeClr val="bg2"/>
                </a:solidFill>
                <a:latin typeface="+mn-lt"/>
              </a:defRPr>
            </a:lvl9pPr>
          </a:lstStyle>
          <a:p>
            <a:pPr>
              <a:defRPr/>
            </a:pPr>
            <a:r>
              <a:rPr lang="fr-FR" altLang="fr-FR" kern="0" dirty="0"/>
              <a:t>Câblage :</a:t>
            </a:r>
          </a:p>
          <a:p>
            <a:pPr lvl="1">
              <a:defRPr/>
            </a:pPr>
            <a:r>
              <a:rPr lang="fr-FR" altLang="fr-FR" sz="1800" kern="0" dirty="0"/>
              <a:t>Attention au </a:t>
            </a:r>
            <a:r>
              <a:rPr lang="fr-FR" altLang="fr-FR" sz="1800" b="1" kern="0" dirty="0"/>
              <a:t>diamètre des câbles</a:t>
            </a:r>
            <a:r>
              <a:rPr lang="fr-FR" altLang="fr-FR" sz="1800" kern="0" dirty="0"/>
              <a:t> (voir valeur AWG souvent inscrite sur les câbles) et la </a:t>
            </a:r>
            <a:r>
              <a:rPr lang="fr-FR" altLang="fr-FR" sz="1800" b="1" kern="0" dirty="0"/>
              <a:t>qualité des connecteurs</a:t>
            </a:r>
            <a:r>
              <a:rPr lang="fr-FR" altLang="fr-FR" sz="1800" kern="0" dirty="0"/>
              <a:t> lorsque les </a:t>
            </a:r>
            <a:r>
              <a:rPr lang="fr-FR" altLang="fr-FR" sz="1800" b="1" kern="0" dirty="0"/>
              <a:t>courants</a:t>
            </a:r>
            <a:r>
              <a:rPr lang="fr-FR" altLang="fr-FR" sz="1800" kern="0" dirty="0"/>
              <a:t> deviennent </a:t>
            </a:r>
            <a:r>
              <a:rPr lang="fr-FR" altLang="fr-FR" sz="1800" b="1" kern="0" dirty="0"/>
              <a:t>forts</a:t>
            </a:r>
            <a:r>
              <a:rPr lang="fr-FR" altLang="fr-FR" sz="1800" kern="0" dirty="0"/>
              <a:t> (e.g. &gt; 5 A)</a:t>
            </a:r>
          </a:p>
          <a:p>
            <a:pPr lvl="1">
              <a:defRPr/>
            </a:pPr>
            <a:r>
              <a:rPr lang="fr-FR" altLang="fr-FR" sz="1800" kern="0" dirty="0"/>
              <a:t>Les tensions diminuent avec la longueur des câbles (</a:t>
            </a:r>
            <a:r>
              <a:rPr lang="fr-FR" altLang="fr-FR" sz="1800" kern="0" dirty="0" err="1"/>
              <a:t>e.g</a:t>
            </a:r>
            <a:r>
              <a:rPr lang="fr-FR" altLang="fr-FR" sz="1800" kern="0" dirty="0"/>
              <a:t>. -1 V tous les 10 m selon la résistance, courant, etc.)</a:t>
            </a:r>
          </a:p>
          <a:p>
            <a:pPr lvl="1">
              <a:defRPr/>
            </a:pPr>
            <a:r>
              <a:rPr lang="fr-FR" altLang="fr-FR" sz="1800" kern="0" dirty="0"/>
              <a:t>Si les courants sont forts, des </a:t>
            </a:r>
            <a:r>
              <a:rPr lang="fr-FR" altLang="fr-FR" sz="1800" b="1" kern="0" dirty="0"/>
              <a:t>perturbations magnétiques</a:t>
            </a:r>
            <a:r>
              <a:rPr lang="fr-FR" altLang="fr-FR" sz="1800" kern="0" dirty="0"/>
              <a:t> peuvent arriver au niveau de la boussole du robot =&gt; parfois </a:t>
            </a:r>
            <a:r>
              <a:rPr lang="fr-FR" altLang="fr-FR" sz="1800" b="1" kern="0" dirty="0"/>
              <a:t>torsader</a:t>
            </a:r>
            <a:r>
              <a:rPr lang="fr-FR" altLang="fr-FR" sz="1800" kern="0" dirty="0"/>
              <a:t> peut limiter ces perturbations</a:t>
            </a:r>
          </a:p>
        </p:txBody>
      </p:sp>
      <p:pic>
        <p:nvPicPr>
          <p:cNvPr id="111620" name="Picture 2" descr="A picture containing scissors, connector, pair, indoor&#10;&#10;Description automatically generated">
            <a:extLst>
              <a:ext uri="{FF2B5EF4-FFF2-40B4-BE49-F238E27FC236}">
                <a16:creationId xmlns:a16="http://schemas.microsoft.com/office/drawing/2014/main" id="{84C718A8-7E5B-5079-4C79-E4312AC7D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788" y="4483100"/>
            <a:ext cx="254635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1D10994D-E097-FE8E-3425-5220AC4D38F2}"/>
              </a:ext>
            </a:extLst>
          </p:cNvPr>
          <p:cNvSpPr>
            <a:spLocks noGrp="1" noChangeArrowheads="1"/>
          </p:cNvSpPr>
          <p:nvPr>
            <p:ph type="title"/>
          </p:nvPr>
        </p:nvSpPr>
        <p:spPr/>
        <p:txBody>
          <a:bodyPr/>
          <a:lstStyle/>
          <a:p>
            <a:pPr eaLnBrk="1" hangingPunct="1"/>
            <a:r>
              <a:rPr lang="fr-FR" altLang="fr-FR" sz="2800"/>
              <a:t>Concevoir un robot</a:t>
            </a:r>
          </a:p>
        </p:txBody>
      </p:sp>
      <p:sp>
        <p:nvSpPr>
          <p:cNvPr id="9" name="Rectangle 3">
            <a:extLst>
              <a:ext uri="{FF2B5EF4-FFF2-40B4-BE49-F238E27FC236}">
                <a16:creationId xmlns:a16="http://schemas.microsoft.com/office/drawing/2014/main" id="{6DD0ED54-3003-6907-CC09-36B46380ED0F}"/>
              </a:ext>
            </a:extLst>
          </p:cNvPr>
          <p:cNvSpPr txBox="1">
            <a:spLocks noChangeArrowheads="1"/>
          </p:cNvSpPr>
          <p:nvPr/>
        </p:nvSpPr>
        <p:spPr bwMode="auto">
          <a:xfrm>
            <a:off x="457200" y="1447800"/>
            <a:ext cx="8147050" cy="4724400"/>
          </a:xfrm>
          <a:prstGeom prst="rect">
            <a:avLst/>
          </a:prstGeom>
          <a:noFill/>
          <a:ln>
            <a:noFill/>
          </a:ln>
        </p:spPr>
        <p:txBody>
          <a:bodyPr/>
          <a:lstStyle>
            <a:lvl1pPr marL="342900" indent="-342900" algn="l" rtl="0" eaLnBrk="0" fontAlgn="base" hangingPunct="0">
              <a:spcBef>
                <a:spcPct val="10000"/>
              </a:spcBef>
              <a:spcAft>
                <a:spcPct val="10000"/>
              </a:spcAft>
              <a:buClr>
                <a:srgbClr val="4A5A76"/>
              </a:buClr>
              <a:buFont typeface="Wingdings" pitchFamily="2" charset="2"/>
              <a:buChar char="§"/>
              <a:defRPr sz="2400">
                <a:solidFill>
                  <a:srgbClr val="4A5A76"/>
                </a:solidFill>
                <a:latin typeface="+mn-lt"/>
                <a:ea typeface="+mn-ea"/>
                <a:cs typeface="+mn-cs"/>
              </a:defRPr>
            </a:lvl1pPr>
            <a:lvl2pPr marL="742950" indent="-285750" algn="l" rtl="0" eaLnBrk="0" fontAlgn="base" hangingPunct="0">
              <a:spcBef>
                <a:spcPct val="10000"/>
              </a:spcBef>
              <a:spcAft>
                <a:spcPct val="10000"/>
              </a:spcAft>
              <a:buClr>
                <a:schemeClr val="folHlink"/>
              </a:buClr>
              <a:buSzPct val="115000"/>
              <a:buChar char="•"/>
              <a:defRPr sz="2000">
                <a:solidFill>
                  <a:srgbClr val="4A5A76"/>
                </a:solidFill>
                <a:latin typeface="+mn-lt"/>
              </a:defRPr>
            </a:lvl2pPr>
            <a:lvl3pPr marL="1143000" indent="-228600" algn="l" rtl="0" eaLnBrk="0" fontAlgn="base" hangingPunct="0">
              <a:spcBef>
                <a:spcPct val="10000"/>
              </a:spcBef>
              <a:spcAft>
                <a:spcPct val="10000"/>
              </a:spcAft>
              <a:defRPr>
                <a:solidFill>
                  <a:srgbClr val="4A5A76"/>
                </a:solidFill>
                <a:latin typeface="+mn-lt"/>
              </a:defRPr>
            </a:lvl3pPr>
            <a:lvl4pPr marL="1600200" indent="-228600" algn="l" rtl="0" eaLnBrk="0" fontAlgn="base" hangingPunct="0">
              <a:spcBef>
                <a:spcPct val="20000"/>
              </a:spcBef>
              <a:spcAft>
                <a:spcPct val="0"/>
              </a:spcAft>
              <a:defRPr sz="1600">
                <a:solidFill>
                  <a:srgbClr val="4A5A76"/>
                </a:solidFill>
                <a:latin typeface="+mn-lt"/>
              </a:defRPr>
            </a:lvl4pPr>
            <a:lvl5pPr marL="2057400" indent="-228600" algn="l" rtl="0" eaLnBrk="0" fontAlgn="base" hangingPunct="0">
              <a:spcBef>
                <a:spcPct val="20000"/>
              </a:spcBef>
              <a:spcAft>
                <a:spcPct val="0"/>
              </a:spcAft>
              <a:defRPr sz="2800">
                <a:solidFill>
                  <a:schemeClr val="bg2"/>
                </a:solidFill>
                <a:latin typeface="+mn-lt"/>
              </a:defRPr>
            </a:lvl5pPr>
            <a:lvl6pPr marL="2514600" indent="-228600" algn="l" rtl="0" fontAlgn="base">
              <a:spcBef>
                <a:spcPct val="20000"/>
              </a:spcBef>
              <a:spcAft>
                <a:spcPct val="0"/>
              </a:spcAft>
              <a:defRPr sz="2800">
                <a:solidFill>
                  <a:schemeClr val="bg2"/>
                </a:solidFill>
                <a:latin typeface="+mn-lt"/>
              </a:defRPr>
            </a:lvl6pPr>
            <a:lvl7pPr marL="2971800" indent="-228600" algn="l" rtl="0" fontAlgn="base">
              <a:spcBef>
                <a:spcPct val="20000"/>
              </a:spcBef>
              <a:spcAft>
                <a:spcPct val="0"/>
              </a:spcAft>
              <a:defRPr sz="2800">
                <a:solidFill>
                  <a:schemeClr val="bg2"/>
                </a:solidFill>
                <a:latin typeface="+mn-lt"/>
              </a:defRPr>
            </a:lvl7pPr>
            <a:lvl8pPr marL="3429000" indent="-228600" algn="l" rtl="0" fontAlgn="base">
              <a:spcBef>
                <a:spcPct val="20000"/>
              </a:spcBef>
              <a:spcAft>
                <a:spcPct val="0"/>
              </a:spcAft>
              <a:defRPr sz="2800">
                <a:solidFill>
                  <a:schemeClr val="bg2"/>
                </a:solidFill>
                <a:latin typeface="+mn-lt"/>
              </a:defRPr>
            </a:lvl8pPr>
            <a:lvl9pPr marL="3886200" indent="-228600" algn="l" rtl="0" fontAlgn="base">
              <a:spcBef>
                <a:spcPct val="20000"/>
              </a:spcBef>
              <a:spcAft>
                <a:spcPct val="0"/>
              </a:spcAft>
              <a:defRPr sz="2800">
                <a:solidFill>
                  <a:schemeClr val="bg2"/>
                </a:solidFill>
                <a:latin typeface="+mn-lt"/>
              </a:defRPr>
            </a:lvl9pPr>
          </a:lstStyle>
          <a:p>
            <a:pPr>
              <a:defRPr/>
            </a:pPr>
            <a:r>
              <a:rPr lang="fr-FR" altLang="fr-FR" kern="0" dirty="0"/>
              <a:t>Câblage :</a:t>
            </a:r>
          </a:p>
          <a:p>
            <a:pPr lvl="1">
              <a:defRPr/>
            </a:pPr>
            <a:r>
              <a:rPr lang="fr-FR" altLang="fr-FR" sz="1800" kern="0" dirty="0"/>
              <a:t>Certains signaux doivent aussi être sur des </a:t>
            </a:r>
            <a:r>
              <a:rPr lang="fr-FR" altLang="fr-FR" sz="1800" b="1" kern="0" dirty="0"/>
              <a:t>paires torsadées</a:t>
            </a:r>
            <a:r>
              <a:rPr lang="fr-FR" altLang="fr-FR" sz="1800" kern="0" dirty="0"/>
              <a:t> pour filtrer certaines perturbations : e.g. Ethernet, RS232, PWM (câbles servos &gt; 25 cm), on peut aussi </a:t>
            </a:r>
            <a:r>
              <a:rPr lang="fr-FR" altLang="fr-FR" sz="1800" b="1" kern="0" dirty="0"/>
              <a:t>blinder</a:t>
            </a:r>
            <a:r>
              <a:rPr lang="fr-FR" altLang="fr-FR" sz="1800" kern="0" dirty="0"/>
              <a:t> les câbles i.e. les envelopper dans de l’aluminium qu'on relie à la masse à chaque extrémité, utiliser une ferrite…</a:t>
            </a:r>
          </a:p>
          <a:p>
            <a:pPr lvl="1">
              <a:defRPr/>
            </a:pPr>
            <a:r>
              <a:rPr lang="fr-FR" altLang="fr-FR" sz="1800" kern="0" dirty="0"/>
              <a:t>Pour les </a:t>
            </a:r>
            <a:r>
              <a:rPr lang="fr-FR" altLang="fr-FR" sz="1800" b="1" kern="0" dirty="0"/>
              <a:t>déports d’antennes</a:t>
            </a:r>
            <a:r>
              <a:rPr lang="fr-FR" altLang="fr-FR" sz="1800" kern="0" dirty="0"/>
              <a:t>, il faut des </a:t>
            </a:r>
            <a:r>
              <a:rPr lang="fr-FR" altLang="fr-FR" sz="1800" b="1" kern="0" dirty="0"/>
              <a:t>câbles et connecteurs coaxiaux</a:t>
            </a:r>
            <a:r>
              <a:rPr lang="fr-FR" altLang="fr-FR" sz="1800" kern="0" dirty="0"/>
              <a:t>, vérifier quelles sont leur </a:t>
            </a:r>
            <a:r>
              <a:rPr lang="fr-FR" altLang="fr-FR" sz="1800" b="1" kern="0" dirty="0"/>
              <a:t>fréquence max</a:t>
            </a:r>
            <a:r>
              <a:rPr lang="fr-FR" altLang="fr-FR" sz="1800" kern="0" dirty="0"/>
              <a:t> et leur </a:t>
            </a:r>
            <a:r>
              <a:rPr lang="fr-FR" altLang="fr-FR" sz="1800" b="1" kern="0" dirty="0"/>
              <a:t>impédance</a:t>
            </a:r>
            <a:endParaRPr lang="fr-FR" altLang="fr-FR" sz="1800" kern="0" dirty="0"/>
          </a:p>
          <a:p>
            <a:pPr lvl="1">
              <a:defRPr/>
            </a:pPr>
            <a:r>
              <a:rPr lang="fr-FR" altLang="fr-FR" sz="1800" kern="0" dirty="0"/>
              <a:t>Il est souvent conseillé d’avoir une </a:t>
            </a:r>
            <a:r>
              <a:rPr lang="fr-FR" altLang="fr-FR" sz="1800" b="1" kern="0" dirty="0"/>
              <a:t>disposition des masses en étoile</a:t>
            </a:r>
            <a:r>
              <a:rPr lang="fr-FR" altLang="fr-FR" sz="1800" kern="0" dirty="0"/>
              <a:t> plutôt qu’avec des boucles (mais pas toujours facile/pratique)…</a:t>
            </a:r>
          </a:p>
        </p:txBody>
      </p:sp>
      <p:pic>
        <p:nvPicPr>
          <p:cNvPr id="112644" name="Picture 3" descr="A circuit board&#10;&#10;Description automatically generated">
            <a:extLst>
              <a:ext uri="{FF2B5EF4-FFF2-40B4-BE49-F238E27FC236}">
                <a16:creationId xmlns:a16="http://schemas.microsoft.com/office/drawing/2014/main" id="{6D5A0723-4092-A379-994E-49A38080EC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4976813"/>
            <a:ext cx="2843212"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TextBox 1">
            <a:extLst>
              <a:ext uri="{FF2B5EF4-FFF2-40B4-BE49-F238E27FC236}">
                <a16:creationId xmlns:a16="http://schemas.microsoft.com/office/drawing/2014/main" id="{E0A16D58-5695-8F43-57E7-9CFE2AB85D51}"/>
              </a:ext>
            </a:extLst>
          </p:cNvPr>
          <p:cNvSpPr txBox="1">
            <a:spLocks noChangeArrowheads="1"/>
          </p:cNvSpPr>
          <p:nvPr/>
        </p:nvSpPr>
        <p:spPr bwMode="auto">
          <a:xfrm>
            <a:off x="-47625" y="6316663"/>
            <a:ext cx="44100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900" dirty="0">
                <a:solidFill>
                  <a:schemeClr val="bg2"/>
                </a:solidFill>
                <a:hlinkClick r:id="rId3"/>
              </a:rPr>
              <a:t>https://www.tldp.org/HOWTO/Remote-Serial-Console-HOWTO/serial-distance.html</a:t>
            </a:r>
            <a:endParaRPr lang="fr-FR" altLang="fr-FR" sz="900" dirty="0">
              <a:solidFill>
                <a:schemeClr val="bg2"/>
              </a:solidFill>
            </a:endParaRPr>
          </a:p>
        </p:txBody>
      </p:sp>
      <p:graphicFrame>
        <p:nvGraphicFramePr>
          <p:cNvPr id="3" name="Table 2">
            <a:extLst>
              <a:ext uri="{FF2B5EF4-FFF2-40B4-BE49-F238E27FC236}">
                <a16:creationId xmlns:a16="http://schemas.microsoft.com/office/drawing/2014/main" id="{8E3ADE36-CA02-231F-C057-DE8042657F98}"/>
              </a:ext>
            </a:extLst>
          </p:cNvPr>
          <p:cNvGraphicFramePr>
            <a:graphicFrameLocks noGrp="1"/>
          </p:cNvGraphicFramePr>
          <p:nvPr/>
        </p:nvGraphicFramePr>
        <p:xfrm>
          <a:off x="836613" y="4570413"/>
          <a:ext cx="1368426" cy="1738310"/>
        </p:xfrm>
        <a:graphic>
          <a:graphicData uri="http://schemas.openxmlformats.org/drawingml/2006/table">
            <a:tbl>
              <a:tblPr/>
              <a:tblGrid>
                <a:gridCol w="684213">
                  <a:extLst>
                    <a:ext uri="{9D8B030D-6E8A-4147-A177-3AD203B41FA5}">
                      <a16:colId xmlns:a16="http://schemas.microsoft.com/office/drawing/2014/main" val="20000"/>
                    </a:ext>
                  </a:extLst>
                </a:gridCol>
                <a:gridCol w="684213">
                  <a:extLst>
                    <a:ext uri="{9D8B030D-6E8A-4147-A177-3AD203B41FA5}">
                      <a16:colId xmlns:a16="http://schemas.microsoft.com/office/drawing/2014/main" val="20001"/>
                    </a:ext>
                  </a:extLst>
                </a:gridCol>
              </a:tblGrid>
              <a:tr h="365960">
                <a:tc>
                  <a:txBody>
                    <a:bodyPr/>
                    <a:lstStyle/>
                    <a:p>
                      <a:pPr algn="ctr"/>
                      <a:r>
                        <a:rPr lang="fr-FR" sz="900" dirty="0"/>
                        <a:t>Data rate (bps)</a:t>
                      </a:r>
                    </a:p>
                  </a:txBody>
                  <a:tcPr marL="91458" marR="91458" marT="45745" marB="45745">
                    <a:lnL>
                      <a:noFill/>
                    </a:lnL>
                    <a:lnR>
                      <a:noFill/>
                    </a:lnR>
                    <a:lnT>
                      <a:noFill/>
                    </a:lnT>
                    <a:lnB>
                      <a:noFill/>
                    </a:lnB>
                    <a:solidFill>
                      <a:srgbClr val="FFFFFF"/>
                    </a:solidFill>
                  </a:tcPr>
                </a:tc>
                <a:tc>
                  <a:txBody>
                    <a:bodyPr/>
                    <a:lstStyle/>
                    <a:p>
                      <a:pPr algn="ctr"/>
                      <a:r>
                        <a:rPr lang="fr-FR" sz="900" dirty="0"/>
                        <a:t>Distance (m)</a:t>
                      </a:r>
                    </a:p>
                  </a:txBody>
                  <a:tcPr marL="91458" marR="91458" marT="45745" marB="45745">
                    <a:lnL>
                      <a:noFill/>
                    </a:lnL>
                    <a:lnR>
                      <a:noFill/>
                    </a:lnR>
                    <a:lnT>
                      <a:noFill/>
                    </a:lnT>
                    <a:lnB>
                      <a:noFill/>
                    </a:lnB>
                    <a:solidFill>
                      <a:srgbClr val="FFFFFF"/>
                    </a:solidFill>
                  </a:tcPr>
                </a:tc>
                <a:extLst>
                  <a:ext uri="{0D108BD9-81ED-4DB2-BD59-A6C34878D82A}">
                    <a16:rowId xmlns:a16="http://schemas.microsoft.com/office/drawing/2014/main" val="10000"/>
                  </a:ext>
                </a:extLst>
              </a:tr>
              <a:tr h="228725">
                <a:tc>
                  <a:txBody>
                    <a:bodyPr/>
                    <a:lstStyle/>
                    <a:p>
                      <a:pPr algn="ctr"/>
                      <a:r>
                        <a:rPr lang="fr-FR" sz="900"/>
                        <a:t>2400</a:t>
                      </a:r>
                    </a:p>
                  </a:txBody>
                  <a:tcPr marL="91458" marR="91458" marT="45745" marB="45745">
                    <a:lnL>
                      <a:noFill/>
                    </a:lnL>
                    <a:lnR>
                      <a:noFill/>
                    </a:lnR>
                    <a:lnT>
                      <a:noFill/>
                    </a:lnT>
                    <a:lnB>
                      <a:noFill/>
                    </a:lnB>
                    <a:solidFill>
                      <a:srgbClr val="FFFFFF"/>
                    </a:solidFill>
                  </a:tcPr>
                </a:tc>
                <a:tc>
                  <a:txBody>
                    <a:bodyPr/>
                    <a:lstStyle/>
                    <a:p>
                      <a:pPr algn="ctr"/>
                      <a:r>
                        <a:rPr lang="fr-FR" sz="900" dirty="0"/>
                        <a:t>60</a:t>
                      </a:r>
                    </a:p>
                  </a:txBody>
                  <a:tcPr marL="91458" marR="91458" marT="45745" marB="45745">
                    <a:lnL>
                      <a:noFill/>
                    </a:lnL>
                    <a:lnR>
                      <a:noFill/>
                    </a:lnR>
                    <a:lnT>
                      <a:noFill/>
                    </a:lnT>
                    <a:lnB>
                      <a:noFill/>
                    </a:lnB>
                    <a:solidFill>
                      <a:srgbClr val="FFFFFF"/>
                    </a:solidFill>
                  </a:tcPr>
                </a:tc>
                <a:extLst>
                  <a:ext uri="{0D108BD9-81ED-4DB2-BD59-A6C34878D82A}">
                    <a16:rowId xmlns:a16="http://schemas.microsoft.com/office/drawing/2014/main" val="10001"/>
                  </a:ext>
                </a:extLst>
              </a:tr>
              <a:tr h="228725">
                <a:tc>
                  <a:txBody>
                    <a:bodyPr/>
                    <a:lstStyle/>
                    <a:p>
                      <a:pPr algn="ctr"/>
                      <a:r>
                        <a:rPr lang="fr-FR" sz="900"/>
                        <a:t>4800</a:t>
                      </a:r>
                    </a:p>
                  </a:txBody>
                  <a:tcPr marL="91458" marR="91458" marT="45745" marB="45745">
                    <a:lnL>
                      <a:noFill/>
                    </a:lnL>
                    <a:lnR>
                      <a:noFill/>
                    </a:lnR>
                    <a:lnT>
                      <a:noFill/>
                    </a:lnT>
                    <a:lnB>
                      <a:noFill/>
                    </a:lnB>
                    <a:solidFill>
                      <a:srgbClr val="FFFFFF"/>
                    </a:solidFill>
                  </a:tcPr>
                </a:tc>
                <a:tc>
                  <a:txBody>
                    <a:bodyPr/>
                    <a:lstStyle/>
                    <a:p>
                      <a:pPr algn="ctr"/>
                      <a:r>
                        <a:rPr lang="fr-FR" sz="900" dirty="0"/>
                        <a:t>30</a:t>
                      </a:r>
                    </a:p>
                  </a:txBody>
                  <a:tcPr marL="91458" marR="91458" marT="45745" marB="45745">
                    <a:lnL>
                      <a:noFill/>
                    </a:lnL>
                    <a:lnR>
                      <a:noFill/>
                    </a:lnR>
                    <a:lnT>
                      <a:noFill/>
                    </a:lnT>
                    <a:lnB>
                      <a:noFill/>
                    </a:lnB>
                    <a:solidFill>
                      <a:srgbClr val="FFFFFF"/>
                    </a:solidFill>
                  </a:tcPr>
                </a:tc>
                <a:extLst>
                  <a:ext uri="{0D108BD9-81ED-4DB2-BD59-A6C34878D82A}">
                    <a16:rowId xmlns:a16="http://schemas.microsoft.com/office/drawing/2014/main" val="10002"/>
                  </a:ext>
                </a:extLst>
              </a:tr>
              <a:tr h="228725">
                <a:tc>
                  <a:txBody>
                    <a:bodyPr/>
                    <a:lstStyle/>
                    <a:p>
                      <a:pPr algn="ctr"/>
                      <a:r>
                        <a:rPr lang="fr-FR" sz="900"/>
                        <a:t>9600</a:t>
                      </a:r>
                    </a:p>
                  </a:txBody>
                  <a:tcPr marL="91458" marR="91458" marT="45745" marB="45745">
                    <a:lnL>
                      <a:noFill/>
                    </a:lnL>
                    <a:lnR>
                      <a:noFill/>
                    </a:lnR>
                    <a:lnT>
                      <a:noFill/>
                    </a:lnT>
                    <a:lnB>
                      <a:noFill/>
                    </a:lnB>
                    <a:solidFill>
                      <a:srgbClr val="FFFFFF"/>
                    </a:solidFill>
                  </a:tcPr>
                </a:tc>
                <a:tc>
                  <a:txBody>
                    <a:bodyPr/>
                    <a:lstStyle/>
                    <a:p>
                      <a:pPr algn="ctr"/>
                      <a:r>
                        <a:rPr lang="fr-FR" sz="900"/>
                        <a:t>15</a:t>
                      </a:r>
                    </a:p>
                  </a:txBody>
                  <a:tcPr marL="91458" marR="91458" marT="45745" marB="45745">
                    <a:lnL>
                      <a:noFill/>
                    </a:lnL>
                    <a:lnR>
                      <a:noFill/>
                    </a:lnR>
                    <a:lnT>
                      <a:noFill/>
                    </a:lnT>
                    <a:lnB>
                      <a:noFill/>
                    </a:lnB>
                    <a:solidFill>
                      <a:srgbClr val="FFFFFF"/>
                    </a:solidFill>
                  </a:tcPr>
                </a:tc>
                <a:extLst>
                  <a:ext uri="{0D108BD9-81ED-4DB2-BD59-A6C34878D82A}">
                    <a16:rowId xmlns:a16="http://schemas.microsoft.com/office/drawing/2014/main" val="10003"/>
                  </a:ext>
                </a:extLst>
              </a:tr>
              <a:tr h="228725">
                <a:tc>
                  <a:txBody>
                    <a:bodyPr/>
                    <a:lstStyle/>
                    <a:p>
                      <a:pPr algn="ctr"/>
                      <a:r>
                        <a:rPr lang="fr-FR" sz="900"/>
                        <a:t>19200</a:t>
                      </a:r>
                    </a:p>
                  </a:txBody>
                  <a:tcPr marL="91458" marR="91458" marT="45745" marB="45745">
                    <a:lnL>
                      <a:noFill/>
                    </a:lnL>
                    <a:lnR>
                      <a:noFill/>
                    </a:lnR>
                    <a:lnT>
                      <a:noFill/>
                    </a:lnT>
                    <a:lnB>
                      <a:noFill/>
                    </a:lnB>
                    <a:solidFill>
                      <a:srgbClr val="FFFFFF"/>
                    </a:solidFill>
                  </a:tcPr>
                </a:tc>
                <a:tc>
                  <a:txBody>
                    <a:bodyPr/>
                    <a:lstStyle/>
                    <a:p>
                      <a:pPr algn="ctr"/>
                      <a:r>
                        <a:rPr lang="fr-FR" sz="900"/>
                        <a:t>7.6</a:t>
                      </a:r>
                    </a:p>
                  </a:txBody>
                  <a:tcPr marL="91458" marR="91458" marT="45745" marB="45745">
                    <a:lnL>
                      <a:noFill/>
                    </a:lnL>
                    <a:lnR>
                      <a:noFill/>
                    </a:lnR>
                    <a:lnT>
                      <a:noFill/>
                    </a:lnT>
                    <a:lnB>
                      <a:noFill/>
                    </a:lnB>
                    <a:solidFill>
                      <a:srgbClr val="FFFFFF"/>
                    </a:solidFill>
                  </a:tcPr>
                </a:tc>
                <a:extLst>
                  <a:ext uri="{0D108BD9-81ED-4DB2-BD59-A6C34878D82A}">
                    <a16:rowId xmlns:a16="http://schemas.microsoft.com/office/drawing/2014/main" val="10004"/>
                  </a:ext>
                </a:extLst>
              </a:tr>
              <a:tr h="228725">
                <a:tc>
                  <a:txBody>
                    <a:bodyPr/>
                    <a:lstStyle/>
                    <a:p>
                      <a:pPr algn="ctr"/>
                      <a:r>
                        <a:rPr lang="fr-FR" sz="900"/>
                        <a:t>38400</a:t>
                      </a:r>
                    </a:p>
                  </a:txBody>
                  <a:tcPr marL="91458" marR="91458" marT="45745" marB="45745">
                    <a:lnL>
                      <a:noFill/>
                    </a:lnL>
                    <a:lnR>
                      <a:noFill/>
                    </a:lnR>
                    <a:lnT>
                      <a:noFill/>
                    </a:lnT>
                    <a:lnB>
                      <a:noFill/>
                    </a:lnB>
                    <a:solidFill>
                      <a:srgbClr val="FFFFFF"/>
                    </a:solidFill>
                  </a:tcPr>
                </a:tc>
                <a:tc>
                  <a:txBody>
                    <a:bodyPr/>
                    <a:lstStyle/>
                    <a:p>
                      <a:pPr algn="ctr"/>
                      <a:r>
                        <a:rPr lang="fr-FR" sz="900"/>
                        <a:t>3.7</a:t>
                      </a:r>
                    </a:p>
                  </a:txBody>
                  <a:tcPr marL="91458" marR="91458" marT="45745" marB="45745">
                    <a:lnL>
                      <a:noFill/>
                    </a:lnL>
                    <a:lnR>
                      <a:noFill/>
                    </a:lnR>
                    <a:lnT>
                      <a:noFill/>
                    </a:lnT>
                    <a:lnB>
                      <a:noFill/>
                    </a:lnB>
                    <a:solidFill>
                      <a:srgbClr val="FFFFFF"/>
                    </a:solidFill>
                  </a:tcPr>
                </a:tc>
                <a:extLst>
                  <a:ext uri="{0D108BD9-81ED-4DB2-BD59-A6C34878D82A}">
                    <a16:rowId xmlns:a16="http://schemas.microsoft.com/office/drawing/2014/main" val="10005"/>
                  </a:ext>
                </a:extLst>
              </a:tr>
              <a:tr h="228725">
                <a:tc>
                  <a:txBody>
                    <a:bodyPr/>
                    <a:lstStyle/>
                    <a:p>
                      <a:pPr algn="ctr"/>
                      <a:r>
                        <a:rPr lang="fr-FR" sz="900"/>
                        <a:t>56000</a:t>
                      </a:r>
                    </a:p>
                  </a:txBody>
                  <a:tcPr marL="91458" marR="91458" marT="45745" marB="45745">
                    <a:lnL>
                      <a:noFill/>
                    </a:lnL>
                    <a:lnR>
                      <a:noFill/>
                    </a:lnR>
                    <a:lnT>
                      <a:noFill/>
                    </a:lnT>
                    <a:lnB>
                      <a:noFill/>
                    </a:lnB>
                    <a:solidFill>
                      <a:srgbClr val="FFFFFF"/>
                    </a:solidFill>
                  </a:tcPr>
                </a:tc>
                <a:tc>
                  <a:txBody>
                    <a:bodyPr/>
                    <a:lstStyle/>
                    <a:p>
                      <a:pPr algn="ctr"/>
                      <a:r>
                        <a:rPr lang="fr-FR" sz="900" dirty="0"/>
                        <a:t>2.6</a:t>
                      </a:r>
                    </a:p>
                  </a:txBody>
                  <a:tcPr marL="91458" marR="91458" marT="45745" marB="45745">
                    <a:lnL>
                      <a:noFill/>
                    </a:lnL>
                    <a:lnR>
                      <a:noFill/>
                    </a:lnR>
                    <a:lnT>
                      <a:noFill/>
                    </a:lnT>
                    <a:lnB>
                      <a:noFill/>
                    </a:lnB>
                    <a:solidFill>
                      <a:srgbClr val="FFFFFF"/>
                    </a:solidFill>
                  </a:tcPr>
                </a:tc>
                <a:extLst>
                  <a:ext uri="{0D108BD9-81ED-4DB2-BD59-A6C34878D82A}">
                    <a16:rowId xmlns:a16="http://schemas.microsoft.com/office/drawing/2014/main" val="10006"/>
                  </a:ext>
                </a:extLst>
              </a:tr>
            </a:tbl>
          </a:graphicData>
        </a:graphic>
      </p:graphicFrame>
      <p:sp>
        <p:nvSpPr>
          <p:cNvPr id="112661" name="Rectangle 5">
            <a:extLst>
              <a:ext uri="{FF2B5EF4-FFF2-40B4-BE49-F238E27FC236}">
                <a16:creationId xmlns:a16="http://schemas.microsoft.com/office/drawing/2014/main" id="{92F3566B-039E-28E8-0F75-3722F1659E29}"/>
              </a:ext>
            </a:extLst>
          </p:cNvPr>
          <p:cNvSpPr>
            <a:spLocks noChangeArrowheads="1"/>
          </p:cNvSpPr>
          <p:nvPr/>
        </p:nvSpPr>
        <p:spPr bwMode="auto">
          <a:xfrm rot="10800000" flipV="1">
            <a:off x="-46038" y="5018088"/>
            <a:ext cx="949326"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a:spcBef>
                <a:spcPct val="0"/>
              </a:spcBef>
              <a:spcAft>
                <a:spcPct val="0"/>
              </a:spcAft>
              <a:buClrTx/>
              <a:buFontTx/>
              <a:buNone/>
            </a:pPr>
            <a:r>
              <a:rPr lang="fr-FR" altLang="fr-FR" sz="900" b="1">
                <a:solidFill>
                  <a:srgbClr val="000000"/>
                </a:solidFill>
                <a:latin typeface="Times New Roman" panose="02020603050405020304" pitchFamily="18" charset="0"/>
                <a:cs typeface="Times New Roman" panose="02020603050405020304" pitchFamily="18" charset="0"/>
              </a:rPr>
              <a:t>Data rates and the maximum distances recommended in</a:t>
            </a:r>
            <a:r>
              <a:rPr lang="fr-FR" altLang="fr-FR" sz="900" b="1">
                <a:solidFill>
                  <a:srgbClr val="000000"/>
                </a:solidFill>
                <a:cs typeface="Times New Roman" panose="02020603050405020304" pitchFamily="18" charset="0"/>
              </a:rPr>
              <a:t> </a:t>
            </a:r>
            <a:r>
              <a:rPr lang="fr-FR" altLang="fr-FR" sz="900" b="1" i="1">
                <a:solidFill>
                  <a:srgbClr val="000000"/>
                </a:solidFill>
                <a:latin typeface="Times New Roman" panose="02020603050405020304" pitchFamily="18" charset="0"/>
                <a:cs typeface="Times New Roman" panose="02020603050405020304" pitchFamily="18" charset="0"/>
              </a:rPr>
              <a:t>RS-232</a:t>
            </a:r>
            <a:endParaRPr lang="fr-FR" altLang="fr-FR" sz="900">
              <a:solidFill>
                <a:schemeClr val="bg2"/>
              </a:solidFill>
            </a:endParaRPr>
          </a:p>
        </p:txBody>
      </p:sp>
      <p:pic>
        <p:nvPicPr>
          <p:cNvPr id="2" name="Picture 1" descr="Logo&#10;&#10;Description automatically generated">
            <a:extLst>
              <a:ext uri="{FF2B5EF4-FFF2-40B4-BE49-F238E27FC236}">
                <a16:creationId xmlns:a16="http://schemas.microsoft.com/office/drawing/2014/main" id="{57CC91A1-ED8D-18DB-213B-0DA357A31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127" y="4648861"/>
            <a:ext cx="296996" cy="296996"/>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a:extLst>
              <a:ext uri="{FF2B5EF4-FFF2-40B4-BE49-F238E27FC236}">
                <a16:creationId xmlns:a16="http://schemas.microsoft.com/office/drawing/2014/main" id="{7ED52755-D1D7-5134-4104-E2A03DAC909B}"/>
              </a:ext>
            </a:extLst>
          </p:cNvPr>
          <p:cNvSpPr>
            <a:spLocks noGrp="1" noChangeArrowheads="1"/>
          </p:cNvSpPr>
          <p:nvPr>
            <p:ph type="body" idx="1"/>
          </p:nvPr>
        </p:nvSpPr>
        <p:spPr>
          <a:xfrm>
            <a:off x="457200" y="1447800"/>
            <a:ext cx="8218488" cy="4724400"/>
          </a:xfrm>
        </p:spPr>
        <p:txBody>
          <a:bodyPr/>
          <a:lstStyle/>
          <a:p>
            <a:r>
              <a:rPr lang="fr-FR" altLang="fr-FR"/>
              <a:t>Soudure :</a:t>
            </a:r>
          </a:p>
          <a:p>
            <a:pPr lvl="1"/>
            <a:r>
              <a:rPr lang="fr-FR" altLang="fr-FR"/>
              <a:t>Gaine thermorétractable </a:t>
            </a:r>
          </a:p>
          <a:p>
            <a:pPr lvl="2"/>
            <a:r>
              <a:rPr lang="fr-FR" altLang="fr-FR" sz="1600"/>
              <a:t>Pour </a:t>
            </a:r>
            <a:r>
              <a:rPr lang="fr-FR" altLang="fr-FR" sz="1600" b="1"/>
              <a:t>éviter les court-circuits</a:t>
            </a:r>
            <a:r>
              <a:rPr lang="fr-FR" altLang="fr-FR" sz="1600"/>
              <a:t>, on utilise des </a:t>
            </a:r>
            <a:r>
              <a:rPr lang="fr-FR" altLang="fr-FR" sz="1600" b="1"/>
              <a:t>gaines thermorétractables</a:t>
            </a:r>
            <a:r>
              <a:rPr lang="fr-FR" altLang="fr-FR" sz="1600"/>
              <a:t> par-dessus les soudures : pour cela on doit choisir une gaine thermorétractable suffisamment grande pour qu’on puisse la passer à l’avance sur le câble à souder, puis on soude en faisant attention à ce que la chaleur (qui se propage à travers les câbles) ne la rétracte pas, puis on la positionne au-dessus de la soudure et on la chauffe avec un pistolet à air chaud pour la rétracter…</a:t>
            </a:r>
          </a:p>
          <a:p>
            <a:pPr lvl="2"/>
            <a:r>
              <a:rPr lang="fr-FR" altLang="fr-FR" sz="1600" b="1"/>
              <a:t>Attention au diamètre de la gaine</a:t>
            </a:r>
            <a:r>
              <a:rPr lang="fr-FR" altLang="fr-FR" sz="1600"/>
              <a:t> : le choisir suffisamment plus grand que le diamètre du câble car la soudure est souvent plus grande et la chaleur conduite à travers le câble fait souvent un peu rétrécir la gaine, ne pas le choisir trop grand non plus car selon la qualité de la gaine, elle peut ne pas se rétracter suffisamment même en chauffant beaucoup (typiquement le </a:t>
            </a:r>
            <a:r>
              <a:rPr lang="fr-FR" altLang="fr-FR" sz="1600" b="1"/>
              <a:t>rapport de rétractation </a:t>
            </a:r>
            <a:r>
              <a:rPr lang="fr-FR" altLang="fr-FR" sz="1600"/>
              <a:t>est</a:t>
            </a:r>
            <a:r>
              <a:rPr lang="fr-FR" altLang="fr-FR" sz="1600" b="1"/>
              <a:t> de 2</a:t>
            </a:r>
            <a:r>
              <a:rPr lang="fr-FR" altLang="fr-FR" sz="1600"/>
              <a:t>)</a:t>
            </a:r>
          </a:p>
        </p:txBody>
      </p:sp>
      <p:sp>
        <p:nvSpPr>
          <p:cNvPr id="113667" name="Rectangle 2">
            <a:extLst>
              <a:ext uri="{FF2B5EF4-FFF2-40B4-BE49-F238E27FC236}">
                <a16:creationId xmlns:a16="http://schemas.microsoft.com/office/drawing/2014/main" id="{48790DEE-B944-DE60-6552-FEA85157D769}"/>
              </a:ext>
            </a:extLst>
          </p:cNvPr>
          <p:cNvSpPr>
            <a:spLocks noGrp="1" noChangeArrowheads="1"/>
          </p:cNvSpPr>
          <p:nvPr>
            <p:ph type="title"/>
          </p:nvPr>
        </p:nvSpPr>
        <p:spPr/>
        <p:txBody>
          <a:bodyPr/>
          <a:lstStyle/>
          <a:p>
            <a:pPr eaLnBrk="1" hangingPunct="1"/>
            <a:r>
              <a:rPr lang="fr-FR" altLang="fr-FR" sz="2800"/>
              <a:t>Concevoir un robot</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a:extLst>
              <a:ext uri="{FF2B5EF4-FFF2-40B4-BE49-F238E27FC236}">
                <a16:creationId xmlns:a16="http://schemas.microsoft.com/office/drawing/2014/main" id="{3A66058F-C6E0-CABA-0460-BE3257FAA6C1}"/>
              </a:ext>
            </a:extLst>
          </p:cNvPr>
          <p:cNvSpPr>
            <a:spLocks noGrp="1" noChangeArrowheads="1"/>
          </p:cNvSpPr>
          <p:nvPr>
            <p:ph type="body" idx="1"/>
          </p:nvPr>
        </p:nvSpPr>
        <p:spPr>
          <a:xfrm>
            <a:off x="457200" y="1447800"/>
            <a:ext cx="8218488" cy="4724400"/>
          </a:xfrm>
        </p:spPr>
        <p:txBody>
          <a:bodyPr/>
          <a:lstStyle/>
          <a:p>
            <a:r>
              <a:rPr lang="fr-FR" altLang="fr-FR"/>
              <a:t>Soudure :</a:t>
            </a:r>
          </a:p>
          <a:p>
            <a:pPr lvl="1"/>
            <a:r>
              <a:rPr lang="fr-FR" altLang="fr-FR"/>
              <a:t>Pour souder un connecteur, </a:t>
            </a:r>
            <a:r>
              <a:rPr lang="fr-FR" altLang="fr-FR" b="1"/>
              <a:t>brancher le connecteur opposé</a:t>
            </a:r>
            <a:r>
              <a:rPr lang="fr-FR" altLang="fr-FR"/>
              <a:t> permet souvent de limiter les déformations dues à la chaleur au moment de la soudure…</a:t>
            </a:r>
          </a:p>
          <a:p>
            <a:pPr lvl="1"/>
            <a:r>
              <a:rPr lang="fr-FR" altLang="fr-FR"/>
              <a:t>Pour les soudures devant supporter des </a:t>
            </a:r>
            <a:r>
              <a:rPr lang="fr-FR" altLang="fr-FR" b="1"/>
              <a:t>gros courants</a:t>
            </a:r>
            <a:r>
              <a:rPr lang="fr-FR" altLang="fr-FR"/>
              <a:t>, ne pas hésiter à prendre le temps de </a:t>
            </a:r>
            <a:r>
              <a:rPr lang="fr-FR" altLang="fr-FR" b="1"/>
              <a:t>mettre beaucoup d’étain</a:t>
            </a:r>
            <a:r>
              <a:rPr lang="fr-FR" altLang="fr-FR"/>
              <a:t> pour que les surfaces de contacts soient suffisantes</a:t>
            </a:r>
          </a:p>
          <a:p>
            <a:pPr lvl="1"/>
            <a:r>
              <a:rPr lang="fr-FR" altLang="fr-FR" b="1">
                <a:solidFill>
                  <a:srgbClr val="FF0000"/>
                </a:solidFill>
              </a:rPr>
              <a:t>Soudures sur batteries : attention à ne pas faire de court-circuit pendant la soudure!</a:t>
            </a:r>
          </a:p>
          <a:p>
            <a:pPr lvl="1"/>
            <a:r>
              <a:rPr lang="fr-FR" altLang="fr-FR"/>
              <a:t>Pannes de fer à souder : plusieurs formes existent en général, dépend de ce qu’on veut souder</a:t>
            </a:r>
          </a:p>
          <a:p>
            <a:pPr lvl="1"/>
            <a:r>
              <a:rPr lang="fr-FR" altLang="fr-FR"/>
              <a:t>Tresse à dessouder : sert à enlever de l’étain, pour dessouder…</a:t>
            </a:r>
          </a:p>
          <a:p>
            <a:pPr lvl="1"/>
            <a:r>
              <a:rPr lang="fr-FR" altLang="fr-FR"/>
              <a:t>Pompe à dessouder : aspire l’étain, pour dessouder…</a:t>
            </a:r>
          </a:p>
        </p:txBody>
      </p:sp>
      <p:sp>
        <p:nvSpPr>
          <p:cNvPr id="114691" name="Rectangle 2">
            <a:extLst>
              <a:ext uri="{FF2B5EF4-FFF2-40B4-BE49-F238E27FC236}">
                <a16:creationId xmlns:a16="http://schemas.microsoft.com/office/drawing/2014/main" id="{0AB6F7B8-95EB-B8FD-9A35-211A39E59181}"/>
              </a:ext>
            </a:extLst>
          </p:cNvPr>
          <p:cNvSpPr>
            <a:spLocks noGrp="1" noChangeArrowheads="1"/>
          </p:cNvSpPr>
          <p:nvPr>
            <p:ph type="title"/>
          </p:nvPr>
        </p:nvSpPr>
        <p:spPr/>
        <p:txBody>
          <a:bodyPr/>
          <a:lstStyle/>
          <a:p>
            <a:pPr eaLnBrk="1" hangingPunct="1"/>
            <a:r>
              <a:rPr lang="fr-FR" altLang="fr-FR" sz="2800"/>
              <a:t>Concevoir un robot</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60543672-AB00-6392-0B07-0639C1282791}"/>
              </a:ext>
            </a:extLst>
          </p:cNvPr>
          <p:cNvSpPr>
            <a:spLocks noGrp="1" noChangeArrowheads="1"/>
          </p:cNvSpPr>
          <p:nvPr>
            <p:ph type="title"/>
          </p:nvPr>
        </p:nvSpPr>
        <p:spPr/>
        <p:txBody>
          <a:bodyPr/>
          <a:lstStyle/>
          <a:p>
            <a:pPr eaLnBrk="1" hangingPunct="1"/>
            <a:r>
              <a:rPr lang="fr-FR" altLang="fr-FR" sz="2800"/>
              <a:t>Concevoir un robot</a:t>
            </a:r>
          </a:p>
        </p:txBody>
      </p:sp>
      <p:sp>
        <p:nvSpPr>
          <p:cNvPr id="9" name="Rectangle 3">
            <a:extLst>
              <a:ext uri="{FF2B5EF4-FFF2-40B4-BE49-F238E27FC236}">
                <a16:creationId xmlns:a16="http://schemas.microsoft.com/office/drawing/2014/main" id="{38D672B0-7616-46D5-3298-1EF96C345080}"/>
              </a:ext>
            </a:extLst>
          </p:cNvPr>
          <p:cNvSpPr txBox="1">
            <a:spLocks noChangeArrowheads="1"/>
          </p:cNvSpPr>
          <p:nvPr/>
        </p:nvSpPr>
        <p:spPr bwMode="auto">
          <a:xfrm>
            <a:off x="457200" y="1447800"/>
            <a:ext cx="8147050" cy="4724400"/>
          </a:xfrm>
          <a:prstGeom prst="rect">
            <a:avLst/>
          </a:prstGeom>
          <a:noFill/>
          <a:ln>
            <a:noFill/>
          </a:ln>
        </p:spPr>
        <p:txBody>
          <a:bodyPr/>
          <a:lstStyle>
            <a:lvl1pPr marL="342900" indent="-342900" algn="l" rtl="0" eaLnBrk="0" fontAlgn="base" hangingPunct="0">
              <a:spcBef>
                <a:spcPct val="10000"/>
              </a:spcBef>
              <a:spcAft>
                <a:spcPct val="10000"/>
              </a:spcAft>
              <a:buClr>
                <a:srgbClr val="4A5A76"/>
              </a:buClr>
              <a:buFont typeface="Wingdings" pitchFamily="2" charset="2"/>
              <a:buChar char="§"/>
              <a:defRPr sz="2400">
                <a:solidFill>
                  <a:srgbClr val="4A5A76"/>
                </a:solidFill>
                <a:latin typeface="+mn-lt"/>
                <a:ea typeface="+mn-ea"/>
                <a:cs typeface="+mn-cs"/>
              </a:defRPr>
            </a:lvl1pPr>
            <a:lvl2pPr marL="742950" indent="-285750" algn="l" rtl="0" eaLnBrk="0" fontAlgn="base" hangingPunct="0">
              <a:spcBef>
                <a:spcPct val="10000"/>
              </a:spcBef>
              <a:spcAft>
                <a:spcPct val="10000"/>
              </a:spcAft>
              <a:buClr>
                <a:schemeClr val="folHlink"/>
              </a:buClr>
              <a:buSzPct val="115000"/>
              <a:buChar char="•"/>
              <a:defRPr sz="2000">
                <a:solidFill>
                  <a:srgbClr val="4A5A76"/>
                </a:solidFill>
                <a:latin typeface="+mn-lt"/>
              </a:defRPr>
            </a:lvl2pPr>
            <a:lvl3pPr marL="1143000" indent="-228600" algn="l" rtl="0" eaLnBrk="0" fontAlgn="base" hangingPunct="0">
              <a:spcBef>
                <a:spcPct val="10000"/>
              </a:spcBef>
              <a:spcAft>
                <a:spcPct val="10000"/>
              </a:spcAft>
              <a:defRPr>
                <a:solidFill>
                  <a:srgbClr val="4A5A76"/>
                </a:solidFill>
                <a:latin typeface="+mn-lt"/>
              </a:defRPr>
            </a:lvl3pPr>
            <a:lvl4pPr marL="1600200" indent="-228600" algn="l" rtl="0" eaLnBrk="0" fontAlgn="base" hangingPunct="0">
              <a:spcBef>
                <a:spcPct val="20000"/>
              </a:spcBef>
              <a:spcAft>
                <a:spcPct val="0"/>
              </a:spcAft>
              <a:defRPr sz="1600">
                <a:solidFill>
                  <a:srgbClr val="4A5A76"/>
                </a:solidFill>
                <a:latin typeface="+mn-lt"/>
              </a:defRPr>
            </a:lvl4pPr>
            <a:lvl5pPr marL="2057400" indent="-228600" algn="l" rtl="0" eaLnBrk="0" fontAlgn="base" hangingPunct="0">
              <a:spcBef>
                <a:spcPct val="20000"/>
              </a:spcBef>
              <a:spcAft>
                <a:spcPct val="0"/>
              </a:spcAft>
              <a:defRPr sz="2800">
                <a:solidFill>
                  <a:schemeClr val="bg2"/>
                </a:solidFill>
                <a:latin typeface="+mn-lt"/>
              </a:defRPr>
            </a:lvl5pPr>
            <a:lvl6pPr marL="2514600" indent="-228600" algn="l" rtl="0" fontAlgn="base">
              <a:spcBef>
                <a:spcPct val="20000"/>
              </a:spcBef>
              <a:spcAft>
                <a:spcPct val="0"/>
              </a:spcAft>
              <a:defRPr sz="2800">
                <a:solidFill>
                  <a:schemeClr val="bg2"/>
                </a:solidFill>
                <a:latin typeface="+mn-lt"/>
              </a:defRPr>
            </a:lvl6pPr>
            <a:lvl7pPr marL="2971800" indent="-228600" algn="l" rtl="0" fontAlgn="base">
              <a:spcBef>
                <a:spcPct val="20000"/>
              </a:spcBef>
              <a:spcAft>
                <a:spcPct val="0"/>
              </a:spcAft>
              <a:defRPr sz="2800">
                <a:solidFill>
                  <a:schemeClr val="bg2"/>
                </a:solidFill>
                <a:latin typeface="+mn-lt"/>
              </a:defRPr>
            </a:lvl7pPr>
            <a:lvl8pPr marL="3429000" indent="-228600" algn="l" rtl="0" fontAlgn="base">
              <a:spcBef>
                <a:spcPct val="20000"/>
              </a:spcBef>
              <a:spcAft>
                <a:spcPct val="0"/>
              </a:spcAft>
              <a:defRPr sz="2800">
                <a:solidFill>
                  <a:schemeClr val="bg2"/>
                </a:solidFill>
                <a:latin typeface="+mn-lt"/>
              </a:defRPr>
            </a:lvl8pPr>
            <a:lvl9pPr marL="3886200" indent="-228600" algn="l" rtl="0" fontAlgn="base">
              <a:spcBef>
                <a:spcPct val="20000"/>
              </a:spcBef>
              <a:spcAft>
                <a:spcPct val="0"/>
              </a:spcAft>
              <a:defRPr sz="2800">
                <a:solidFill>
                  <a:schemeClr val="bg2"/>
                </a:solidFill>
                <a:latin typeface="+mn-lt"/>
              </a:defRPr>
            </a:lvl9pPr>
          </a:lstStyle>
          <a:p>
            <a:pPr>
              <a:defRPr/>
            </a:pPr>
            <a:r>
              <a:rPr lang="fr-FR" altLang="fr-FR" kern="0" dirty="0"/>
              <a:t>Manipulations, interventions, tests, résolution de problèmes, etc. :</a:t>
            </a:r>
          </a:p>
          <a:p>
            <a:pPr lvl="1">
              <a:defRPr/>
            </a:pPr>
            <a:r>
              <a:rPr lang="fr-FR" altLang="fr-FR" sz="1800" b="1" kern="0" dirty="0">
                <a:solidFill>
                  <a:srgbClr val="FF0000"/>
                </a:solidFill>
              </a:rPr>
              <a:t>Débrancher la batterie</a:t>
            </a:r>
            <a:r>
              <a:rPr lang="fr-FR" altLang="fr-FR" sz="1800" kern="0" dirty="0"/>
              <a:t> en 1er dès qu’on fait une </a:t>
            </a:r>
            <a:r>
              <a:rPr lang="fr-FR" altLang="fr-FR" sz="1800" b="1" kern="0" dirty="0">
                <a:solidFill>
                  <a:srgbClr val="FF0000"/>
                </a:solidFill>
              </a:rPr>
              <a:t>intervention technique</a:t>
            </a:r>
            <a:r>
              <a:rPr lang="fr-FR" altLang="fr-FR" sz="1800" kern="0" dirty="0"/>
              <a:t>!</a:t>
            </a:r>
          </a:p>
          <a:p>
            <a:pPr lvl="1">
              <a:defRPr/>
            </a:pPr>
            <a:r>
              <a:rPr lang="fr-FR" altLang="fr-FR" sz="1800" b="1" kern="0" dirty="0"/>
              <a:t>Ne rebrancher que le minimum</a:t>
            </a:r>
            <a:r>
              <a:rPr lang="fr-FR" altLang="fr-FR" sz="1800" kern="0" dirty="0"/>
              <a:t> quand on n'est pas sûr de ce qu'on fait/de l’état du matériel </a:t>
            </a:r>
            <a:r>
              <a:rPr lang="fr-FR" altLang="fr-FR" sz="1800" b="1" kern="0" dirty="0"/>
              <a:t>pour limiter les dégâts</a:t>
            </a:r>
            <a:r>
              <a:rPr lang="fr-FR" altLang="fr-FR" sz="1800" kern="0" dirty="0"/>
              <a:t> en cas de problème!</a:t>
            </a:r>
          </a:p>
          <a:p>
            <a:pPr lvl="1">
              <a:defRPr/>
            </a:pPr>
            <a:r>
              <a:rPr lang="fr-FR" altLang="fr-FR" sz="1800" kern="0" dirty="0"/>
              <a:t>Quand il y a un </a:t>
            </a:r>
            <a:r>
              <a:rPr lang="fr-FR" altLang="fr-FR" sz="1800" b="1" kern="0" dirty="0"/>
              <a:t>problème</a:t>
            </a:r>
            <a:r>
              <a:rPr lang="fr-FR" altLang="fr-FR" sz="1800" kern="0" dirty="0"/>
              <a:t> avec e.g. un capteur, </a:t>
            </a:r>
            <a:r>
              <a:rPr lang="fr-FR" altLang="fr-FR" sz="1800" b="1" kern="0" dirty="0"/>
              <a:t>vérifier l'alim</a:t>
            </a:r>
            <a:r>
              <a:rPr lang="fr-FR" altLang="fr-FR" sz="1800" kern="0" dirty="0"/>
              <a:t> avec un multimètre (pour être sûr que l'alim est bien configurée, que les fils sont branchés aux bons endroits et en bon état), vérifier avec un ampèremètre (ou directement avec l'alim si elle indique la conso) que le capteur consomme un peu de courant (pour s'assurer qu'il démarre)…</a:t>
            </a:r>
          </a:p>
          <a:p>
            <a:pPr lvl="1">
              <a:defRPr/>
            </a:pPr>
            <a:endParaRPr lang="fr-FR" altLang="fr-FR" sz="1800" kern="0"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54A56246-2E1E-F5FD-BE33-BDBC25DB89B1}"/>
              </a:ext>
            </a:extLst>
          </p:cNvPr>
          <p:cNvSpPr>
            <a:spLocks noGrp="1" noChangeArrowheads="1"/>
          </p:cNvSpPr>
          <p:nvPr>
            <p:ph type="title"/>
          </p:nvPr>
        </p:nvSpPr>
        <p:spPr/>
        <p:txBody>
          <a:bodyPr/>
          <a:lstStyle/>
          <a:p>
            <a:pPr eaLnBrk="1" hangingPunct="1"/>
            <a:r>
              <a:rPr lang="fr-FR" altLang="fr-FR" sz="2800"/>
              <a:t>Concevoir un robot</a:t>
            </a:r>
          </a:p>
        </p:txBody>
      </p:sp>
      <p:sp>
        <p:nvSpPr>
          <p:cNvPr id="9" name="Rectangle 3">
            <a:extLst>
              <a:ext uri="{FF2B5EF4-FFF2-40B4-BE49-F238E27FC236}">
                <a16:creationId xmlns:a16="http://schemas.microsoft.com/office/drawing/2014/main" id="{01480229-E8DF-FE72-C04A-8AF58AB50C69}"/>
              </a:ext>
            </a:extLst>
          </p:cNvPr>
          <p:cNvSpPr txBox="1">
            <a:spLocks noChangeArrowheads="1"/>
          </p:cNvSpPr>
          <p:nvPr/>
        </p:nvSpPr>
        <p:spPr bwMode="auto">
          <a:xfrm>
            <a:off x="457200" y="1447800"/>
            <a:ext cx="8147050" cy="4724400"/>
          </a:xfrm>
          <a:prstGeom prst="rect">
            <a:avLst/>
          </a:prstGeom>
          <a:noFill/>
          <a:ln>
            <a:noFill/>
          </a:ln>
        </p:spPr>
        <p:txBody>
          <a:bodyPr/>
          <a:lstStyle>
            <a:lvl1pPr marL="342900" indent="-342900" algn="l" rtl="0" eaLnBrk="0" fontAlgn="base" hangingPunct="0">
              <a:spcBef>
                <a:spcPct val="10000"/>
              </a:spcBef>
              <a:spcAft>
                <a:spcPct val="10000"/>
              </a:spcAft>
              <a:buClr>
                <a:srgbClr val="4A5A76"/>
              </a:buClr>
              <a:buFont typeface="Wingdings" pitchFamily="2" charset="2"/>
              <a:buChar char="§"/>
              <a:defRPr sz="2400">
                <a:solidFill>
                  <a:srgbClr val="4A5A76"/>
                </a:solidFill>
                <a:latin typeface="+mn-lt"/>
                <a:ea typeface="+mn-ea"/>
                <a:cs typeface="+mn-cs"/>
              </a:defRPr>
            </a:lvl1pPr>
            <a:lvl2pPr marL="742950" indent="-285750" algn="l" rtl="0" eaLnBrk="0" fontAlgn="base" hangingPunct="0">
              <a:spcBef>
                <a:spcPct val="10000"/>
              </a:spcBef>
              <a:spcAft>
                <a:spcPct val="10000"/>
              </a:spcAft>
              <a:buClr>
                <a:schemeClr val="folHlink"/>
              </a:buClr>
              <a:buSzPct val="115000"/>
              <a:buChar char="•"/>
              <a:defRPr sz="2000">
                <a:solidFill>
                  <a:srgbClr val="4A5A76"/>
                </a:solidFill>
                <a:latin typeface="+mn-lt"/>
              </a:defRPr>
            </a:lvl2pPr>
            <a:lvl3pPr marL="1143000" indent="-228600" algn="l" rtl="0" eaLnBrk="0" fontAlgn="base" hangingPunct="0">
              <a:spcBef>
                <a:spcPct val="10000"/>
              </a:spcBef>
              <a:spcAft>
                <a:spcPct val="10000"/>
              </a:spcAft>
              <a:defRPr>
                <a:solidFill>
                  <a:srgbClr val="4A5A76"/>
                </a:solidFill>
                <a:latin typeface="+mn-lt"/>
              </a:defRPr>
            </a:lvl3pPr>
            <a:lvl4pPr marL="1600200" indent="-228600" algn="l" rtl="0" eaLnBrk="0" fontAlgn="base" hangingPunct="0">
              <a:spcBef>
                <a:spcPct val="20000"/>
              </a:spcBef>
              <a:spcAft>
                <a:spcPct val="0"/>
              </a:spcAft>
              <a:defRPr sz="1600">
                <a:solidFill>
                  <a:srgbClr val="4A5A76"/>
                </a:solidFill>
                <a:latin typeface="+mn-lt"/>
              </a:defRPr>
            </a:lvl4pPr>
            <a:lvl5pPr marL="2057400" indent="-228600" algn="l" rtl="0" eaLnBrk="0" fontAlgn="base" hangingPunct="0">
              <a:spcBef>
                <a:spcPct val="20000"/>
              </a:spcBef>
              <a:spcAft>
                <a:spcPct val="0"/>
              </a:spcAft>
              <a:defRPr sz="2800">
                <a:solidFill>
                  <a:schemeClr val="bg2"/>
                </a:solidFill>
                <a:latin typeface="+mn-lt"/>
              </a:defRPr>
            </a:lvl5pPr>
            <a:lvl6pPr marL="2514600" indent="-228600" algn="l" rtl="0" fontAlgn="base">
              <a:spcBef>
                <a:spcPct val="20000"/>
              </a:spcBef>
              <a:spcAft>
                <a:spcPct val="0"/>
              </a:spcAft>
              <a:defRPr sz="2800">
                <a:solidFill>
                  <a:schemeClr val="bg2"/>
                </a:solidFill>
                <a:latin typeface="+mn-lt"/>
              </a:defRPr>
            </a:lvl6pPr>
            <a:lvl7pPr marL="2971800" indent="-228600" algn="l" rtl="0" fontAlgn="base">
              <a:spcBef>
                <a:spcPct val="20000"/>
              </a:spcBef>
              <a:spcAft>
                <a:spcPct val="0"/>
              </a:spcAft>
              <a:defRPr sz="2800">
                <a:solidFill>
                  <a:schemeClr val="bg2"/>
                </a:solidFill>
                <a:latin typeface="+mn-lt"/>
              </a:defRPr>
            </a:lvl7pPr>
            <a:lvl8pPr marL="3429000" indent="-228600" algn="l" rtl="0" fontAlgn="base">
              <a:spcBef>
                <a:spcPct val="20000"/>
              </a:spcBef>
              <a:spcAft>
                <a:spcPct val="0"/>
              </a:spcAft>
              <a:defRPr sz="2800">
                <a:solidFill>
                  <a:schemeClr val="bg2"/>
                </a:solidFill>
                <a:latin typeface="+mn-lt"/>
              </a:defRPr>
            </a:lvl8pPr>
            <a:lvl9pPr marL="3886200" indent="-228600" algn="l" rtl="0" fontAlgn="base">
              <a:spcBef>
                <a:spcPct val="20000"/>
              </a:spcBef>
              <a:spcAft>
                <a:spcPct val="0"/>
              </a:spcAft>
              <a:defRPr sz="2800">
                <a:solidFill>
                  <a:schemeClr val="bg2"/>
                </a:solidFill>
                <a:latin typeface="+mn-lt"/>
              </a:defRPr>
            </a:lvl9pPr>
          </a:lstStyle>
          <a:p>
            <a:pPr>
              <a:defRPr/>
            </a:pPr>
            <a:r>
              <a:rPr lang="fr-FR" altLang="fr-FR" kern="0" dirty="0"/>
              <a:t>Manipulations, interventions, tests, résolution de problèmes, etc. :</a:t>
            </a:r>
          </a:p>
          <a:p>
            <a:pPr lvl="1">
              <a:defRPr/>
            </a:pPr>
            <a:r>
              <a:rPr lang="fr-FR" altLang="fr-FR" sz="1800" kern="0" dirty="0"/>
              <a:t>Attention si l’espace de travail contient des </a:t>
            </a:r>
            <a:r>
              <a:rPr lang="fr-FR" altLang="fr-FR" sz="1800" b="1" kern="0" dirty="0"/>
              <a:t>objets métalliques</a:t>
            </a:r>
            <a:r>
              <a:rPr lang="fr-FR" altLang="fr-FR" sz="1800" kern="0" dirty="0"/>
              <a:t> : </a:t>
            </a:r>
            <a:r>
              <a:rPr lang="fr-FR" altLang="fr-FR" sz="1800" b="1" kern="0" dirty="0"/>
              <a:t>risques de court-circuit</a:t>
            </a:r>
            <a:r>
              <a:rPr lang="fr-FR" altLang="fr-FR" sz="1800" kern="0" dirty="0"/>
              <a:t>!</a:t>
            </a:r>
          </a:p>
          <a:p>
            <a:pPr lvl="1">
              <a:defRPr/>
            </a:pPr>
            <a:r>
              <a:rPr lang="fr-FR" altLang="fr-FR" sz="1800" kern="0" dirty="0"/>
              <a:t>Attention aux </a:t>
            </a:r>
            <a:r>
              <a:rPr lang="fr-FR" altLang="fr-FR" sz="1800" b="1" kern="0" dirty="0"/>
              <a:t>décharges électrostatiques</a:t>
            </a:r>
            <a:r>
              <a:rPr lang="fr-FR" altLang="fr-FR" sz="1800" kern="0" dirty="0"/>
              <a:t> : toucher e.g. le métal d’un PC relié à la terre, voir e.g.  </a:t>
            </a:r>
            <a:r>
              <a:rPr lang="fr-FR" altLang="fr-FR" sz="1800" kern="0" dirty="0">
                <a:hlinkClick r:id="rId2"/>
              </a:rPr>
              <a:t>https://www.seagate.com/fr/fr/support/kb/what-is-electro-static-discharge-218791en/</a:t>
            </a:r>
            <a:r>
              <a:rPr lang="fr-FR" altLang="fr-FR" sz="1800" kern="0" dirty="0"/>
              <a:t> </a:t>
            </a:r>
          </a:p>
          <a:p>
            <a:pPr lvl="1">
              <a:defRPr/>
            </a:pPr>
            <a:r>
              <a:rPr lang="fr-FR" altLang="fr-FR" sz="1800" kern="0" dirty="0"/>
              <a:t>Précautions hélices à enlever, protections sur banc de test en cas de projections…</a:t>
            </a:r>
          </a:p>
          <a:p>
            <a:pPr lvl="1">
              <a:defRPr/>
            </a:pPr>
            <a:r>
              <a:rPr lang="fr-FR" altLang="fr-FR" sz="1800" b="1" kern="0" dirty="0"/>
              <a:t>Filmer</a:t>
            </a:r>
            <a:r>
              <a:rPr lang="fr-FR" altLang="fr-FR" sz="1800" kern="0" dirty="0"/>
              <a:t> et prendre des </a:t>
            </a:r>
            <a:r>
              <a:rPr lang="fr-FR" altLang="fr-FR" sz="1800" b="1" kern="0" dirty="0"/>
              <a:t>photos</a:t>
            </a:r>
            <a:r>
              <a:rPr lang="fr-FR" altLang="fr-FR" sz="1800" kern="0" dirty="0"/>
              <a:t> à chaque étape du montage/démontage/test</a:t>
            </a:r>
          </a:p>
          <a:p>
            <a:pPr lvl="1">
              <a:defRPr/>
            </a:pPr>
            <a:r>
              <a:rPr lang="fr-FR" altLang="fr-FR" sz="1800" kern="0"/>
              <a:t>Faire check-list </a:t>
            </a:r>
            <a:r>
              <a:rPr lang="fr-FR" altLang="fr-FR" sz="1800" kern="0" dirty="0"/>
              <a:t>d'utilisation de robot, de départ en test en mer, etc., voir </a:t>
            </a:r>
            <a:r>
              <a:rPr lang="fr-FR" altLang="fr-FR" sz="1800" kern="0" dirty="0">
                <a:hlinkClick r:id="rId3"/>
              </a:rPr>
              <a:t>https://www.ensta-bretagne.fr/lebars/conseils_preparation_experimentations.pdf</a:t>
            </a:r>
            <a:r>
              <a:rPr lang="fr-FR" altLang="fr-FR" sz="1800" kern="0" dirty="0"/>
              <a:t> </a:t>
            </a:r>
          </a:p>
          <a:p>
            <a:pPr lvl="1">
              <a:defRPr/>
            </a:pPr>
            <a:endParaRPr lang="fr-FR" altLang="fr-FR" sz="1800" kern="0"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A1848D17-3334-32A6-8DF1-2483E5DD6151}"/>
              </a:ext>
            </a:extLst>
          </p:cNvPr>
          <p:cNvSpPr>
            <a:spLocks noGrp="1" noChangeArrowheads="1"/>
          </p:cNvSpPr>
          <p:nvPr>
            <p:ph type="title"/>
          </p:nvPr>
        </p:nvSpPr>
        <p:spPr/>
        <p:txBody>
          <a:bodyPr/>
          <a:lstStyle/>
          <a:p>
            <a:pPr eaLnBrk="1" hangingPunct="1"/>
            <a:r>
              <a:rPr lang="fr-FR" altLang="fr-FR" sz="2800"/>
              <a:t>Concevoir un robot</a:t>
            </a:r>
          </a:p>
        </p:txBody>
      </p:sp>
      <p:sp>
        <p:nvSpPr>
          <p:cNvPr id="9" name="Rectangle 3">
            <a:extLst>
              <a:ext uri="{FF2B5EF4-FFF2-40B4-BE49-F238E27FC236}">
                <a16:creationId xmlns:a16="http://schemas.microsoft.com/office/drawing/2014/main" id="{0169168E-4451-A637-33D2-125F52CE2EBC}"/>
              </a:ext>
            </a:extLst>
          </p:cNvPr>
          <p:cNvSpPr txBox="1">
            <a:spLocks noChangeArrowheads="1"/>
          </p:cNvSpPr>
          <p:nvPr/>
        </p:nvSpPr>
        <p:spPr bwMode="auto">
          <a:xfrm>
            <a:off x="457200" y="1447800"/>
            <a:ext cx="8147050" cy="4724400"/>
          </a:xfrm>
          <a:prstGeom prst="rect">
            <a:avLst/>
          </a:prstGeom>
          <a:noFill/>
          <a:ln>
            <a:noFill/>
          </a:ln>
        </p:spPr>
        <p:txBody>
          <a:bodyPr/>
          <a:lstStyle>
            <a:lvl1pPr marL="342900" indent="-342900" algn="l" rtl="0" eaLnBrk="0" fontAlgn="base" hangingPunct="0">
              <a:spcBef>
                <a:spcPct val="10000"/>
              </a:spcBef>
              <a:spcAft>
                <a:spcPct val="10000"/>
              </a:spcAft>
              <a:buClr>
                <a:srgbClr val="4A5A76"/>
              </a:buClr>
              <a:buFont typeface="Wingdings" pitchFamily="2" charset="2"/>
              <a:buChar char="§"/>
              <a:defRPr sz="2400">
                <a:solidFill>
                  <a:srgbClr val="4A5A76"/>
                </a:solidFill>
                <a:latin typeface="+mn-lt"/>
                <a:ea typeface="+mn-ea"/>
                <a:cs typeface="+mn-cs"/>
              </a:defRPr>
            </a:lvl1pPr>
            <a:lvl2pPr marL="742950" indent="-285750" algn="l" rtl="0" eaLnBrk="0" fontAlgn="base" hangingPunct="0">
              <a:spcBef>
                <a:spcPct val="10000"/>
              </a:spcBef>
              <a:spcAft>
                <a:spcPct val="10000"/>
              </a:spcAft>
              <a:buClr>
                <a:schemeClr val="folHlink"/>
              </a:buClr>
              <a:buSzPct val="115000"/>
              <a:buChar char="•"/>
              <a:defRPr sz="2000">
                <a:solidFill>
                  <a:srgbClr val="4A5A76"/>
                </a:solidFill>
                <a:latin typeface="+mn-lt"/>
              </a:defRPr>
            </a:lvl2pPr>
            <a:lvl3pPr marL="1143000" indent="-228600" algn="l" rtl="0" eaLnBrk="0" fontAlgn="base" hangingPunct="0">
              <a:spcBef>
                <a:spcPct val="10000"/>
              </a:spcBef>
              <a:spcAft>
                <a:spcPct val="10000"/>
              </a:spcAft>
              <a:defRPr>
                <a:solidFill>
                  <a:srgbClr val="4A5A76"/>
                </a:solidFill>
                <a:latin typeface="+mn-lt"/>
              </a:defRPr>
            </a:lvl3pPr>
            <a:lvl4pPr marL="1600200" indent="-228600" algn="l" rtl="0" eaLnBrk="0" fontAlgn="base" hangingPunct="0">
              <a:spcBef>
                <a:spcPct val="20000"/>
              </a:spcBef>
              <a:spcAft>
                <a:spcPct val="0"/>
              </a:spcAft>
              <a:defRPr sz="1600">
                <a:solidFill>
                  <a:srgbClr val="4A5A76"/>
                </a:solidFill>
                <a:latin typeface="+mn-lt"/>
              </a:defRPr>
            </a:lvl4pPr>
            <a:lvl5pPr marL="2057400" indent="-228600" algn="l" rtl="0" eaLnBrk="0" fontAlgn="base" hangingPunct="0">
              <a:spcBef>
                <a:spcPct val="20000"/>
              </a:spcBef>
              <a:spcAft>
                <a:spcPct val="0"/>
              </a:spcAft>
              <a:defRPr sz="2800">
                <a:solidFill>
                  <a:schemeClr val="bg2"/>
                </a:solidFill>
                <a:latin typeface="+mn-lt"/>
              </a:defRPr>
            </a:lvl5pPr>
            <a:lvl6pPr marL="2514600" indent="-228600" algn="l" rtl="0" fontAlgn="base">
              <a:spcBef>
                <a:spcPct val="20000"/>
              </a:spcBef>
              <a:spcAft>
                <a:spcPct val="0"/>
              </a:spcAft>
              <a:defRPr sz="2800">
                <a:solidFill>
                  <a:schemeClr val="bg2"/>
                </a:solidFill>
                <a:latin typeface="+mn-lt"/>
              </a:defRPr>
            </a:lvl6pPr>
            <a:lvl7pPr marL="2971800" indent="-228600" algn="l" rtl="0" fontAlgn="base">
              <a:spcBef>
                <a:spcPct val="20000"/>
              </a:spcBef>
              <a:spcAft>
                <a:spcPct val="0"/>
              </a:spcAft>
              <a:defRPr sz="2800">
                <a:solidFill>
                  <a:schemeClr val="bg2"/>
                </a:solidFill>
                <a:latin typeface="+mn-lt"/>
              </a:defRPr>
            </a:lvl7pPr>
            <a:lvl8pPr marL="3429000" indent="-228600" algn="l" rtl="0" fontAlgn="base">
              <a:spcBef>
                <a:spcPct val="20000"/>
              </a:spcBef>
              <a:spcAft>
                <a:spcPct val="0"/>
              </a:spcAft>
              <a:defRPr sz="2800">
                <a:solidFill>
                  <a:schemeClr val="bg2"/>
                </a:solidFill>
                <a:latin typeface="+mn-lt"/>
              </a:defRPr>
            </a:lvl8pPr>
            <a:lvl9pPr marL="3886200" indent="-228600" algn="l" rtl="0" fontAlgn="base">
              <a:spcBef>
                <a:spcPct val="20000"/>
              </a:spcBef>
              <a:spcAft>
                <a:spcPct val="0"/>
              </a:spcAft>
              <a:defRPr sz="2800">
                <a:solidFill>
                  <a:schemeClr val="bg2"/>
                </a:solidFill>
                <a:latin typeface="+mn-lt"/>
              </a:defRPr>
            </a:lvl9pPr>
          </a:lstStyle>
          <a:p>
            <a:pPr>
              <a:defRPr/>
            </a:pPr>
            <a:r>
              <a:rPr lang="fr-FR" altLang="fr-FR" kern="0" dirty="0"/>
              <a:t>Boucle de conception de robot :</a:t>
            </a:r>
          </a:p>
          <a:p>
            <a:pPr lvl="1">
              <a:defRPr/>
            </a:pPr>
            <a:r>
              <a:rPr lang="fr-FR" altLang="fr-FR" kern="0" dirty="0"/>
              <a:t>En particulier pour les drones (mais pas seulement), </a:t>
            </a:r>
            <a:r>
              <a:rPr lang="fr-FR" dirty="0"/>
              <a:t>problèmes interdépendants pour le poids, surface alaire, motorisation, hélice, batterie, etc.</a:t>
            </a:r>
            <a:endParaRPr lang="fr-FR" altLang="fr-FR" kern="0" dirty="0"/>
          </a:p>
          <a:p>
            <a:pPr lvl="1">
              <a:defRPr/>
            </a:pPr>
            <a:endParaRPr lang="fr-FR" altLang="fr-FR" sz="1800" kern="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C528B3DC-B47D-0A3A-D78A-0FE47535160C}"/>
              </a:ext>
            </a:extLst>
          </p:cNvPr>
          <p:cNvSpPr>
            <a:spLocks noGrp="1" noChangeArrowheads="1"/>
          </p:cNvSpPr>
          <p:nvPr>
            <p:ph type="title"/>
          </p:nvPr>
        </p:nvSpPr>
        <p:spPr/>
        <p:txBody>
          <a:bodyPr/>
          <a:lstStyle/>
          <a:p>
            <a:pPr eaLnBrk="1" hangingPunct="1"/>
            <a:r>
              <a:rPr lang="fr-FR" altLang="fr-FR" sz="2800"/>
              <a:t>Concevoir un robot</a:t>
            </a:r>
          </a:p>
        </p:txBody>
      </p:sp>
      <p:sp>
        <p:nvSpPr>
          <p:cNvPr id="18435" name="Rectangle 3">
            <a:extLst>
              <a:ext uri="{FF2B5EF4-FFF2-40B4-BE49-F238E27FC236}">
                <a16:creationId xmlns:a16="http://schemas.microsoft.com/office/drawing/2014/main" id="{B9B68B66-7917-40D0-4AF7-6255C7B92B6A}"/>
              </a:ext>
            </a:extLst>
          </p:cNvPr>
          <p:cNvSpPr>
            <a:spLocks noGrp="1" noChangeArrowheads="1"/>
          </p:cNvSpPr>
          <p:nvPr>
            <p:ph type="body" idx="1"/>
          </p:nvPr>
        </p:nvSpPr>
        <p:spPr>
          <a:xfrm>
            <a:off x="457200" y="1447800"/>
            <a:ext cx="5446713" cy="4724400"/>
          </a:xfrm>
        </p:spPr>
        <p:txBody>
          <a:bodyPr/>
          <a:lstStyle/>
          <a:p>
            <a:r>
              <a:rPr lang="fr-FR" altLang="fr-FR" dirty="0"/>
              <a:t>Structure et supports mécaniques :</a:t>
            </a:r>
          </a:p>
          <a:p>
            <a:pPr lvl="1"/>
            <a:r>
              <a:rPr lang="fr-FR" altLang="fr-FR" dirty="0"/>
              <a:t>Tour : pour l’usinage de pièces circulaires en plastique, alu, etc.</a:t>
            </a:r>
          </a:p>
          <a:p>
            <a:pPr lvl="2"/>
            <a:r>
              <a:rPr lang="fr-FR" altLang="fr-FR" dirty="0"/>
              <a:t>Pour des raisons de sécurité, nécessite d’être accompagné par un personnel compétent</a:t>
            </a:r>
          </a:p>
          <a:p>
            <a:pPr lvl="2"/>
            <a:endParaRPr lang="fr-FR" altLang="fr-FR" dirty="0"/>
          </a:p>
          <a:p>
            <a:pPr lvl="1"/>
            <a:r>
              <a:rPr lang="fr-FR" altLang="fr-FR" dirty="0" err="1"/>
              <a:t>Thermoformeuse</a:t>
            </a:r>
            <a:r>
              <a:rPr lang="fr-FR" altLang="fr-FR" dirty="0"/>
              <a:t> : pour le moulage de coque de protection, carrosserie ou similaire en plastique. Le moule peut être fait avec une fraiseuse par exemple</a:t>
            </a:r>
          </a:p>
          <a:p>
            <a:pPr lvl="1"/>
            <a:endParaRPr lang="fr-FR" altLang="fr-FR" dirty="0"/>
          </a:p>
          <a:p>
            <a:pPr lvl="1"/>
            <a:endParaRPr lang="fr-FR" altLang="fr-FR" dirty="0"/>
          </a:p>
          <a:p>
            <a:pPr lvl="1"/>
            <a:endParaRPr lang="fr-FR" altLang="fr-FR" dirty="0"/>
          </a:p>
        </p:txBody>
      </p:sp>
      <p:pic>
        <p:nvPicPr>
          <p:cNvPr id="18436" name="Picture 2" descr="A picture containing indoor, appliance&#10;&#10;Description automatically generated">
            <a:extLst>
              <a:ext uri="{FF2B5EF4-FFF2-40B4-BE49-F238E27FC236}">
                <a16:creationId xmlns:a16="http://schemas.microsoft.com/office/drawing/2014/main" id="{CE22B1D9-6F1B-076D-CB5B-7D37737AC1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2475" y="1196975"/>
            <a:ext cx="3132138"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indoor, cluttered, miller&#10;&#10;Description automatically generated">
            <a:extLst>
              <a:ext uri="{FF2B5EF4-FFF2-40B4-BE49-F238E27FC236}">
                <a16:creationId xmlns:a16="http://schemas.microsoft.com/office/drawing/2014/main" id="{FE1F9541-7BA1-A3C1-3F8E-7145C6D6F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858065" y="4220846"/>
            <a:ext cx="2672916" cy="2004687"/>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a:extLst>
              <a:ext uri="{FF2B5EF4-FFF2-40B4-BE49-F238E27FC236}">
                <a16:creationId xmlns:a16="http://schemas.microsoft.com/office/drawing/2014/main" id="{EF132908-77D3-9FAF-C3C0-9DA7882E1DEB}"/>
              </a:ext>
            </a:extLst>
          </p:cNvPr>
          <p:cNvSpPr>
            <a:spLocks noGrp="1" noChangeArrowheads="1"/>
          </p:cNvSpPr>
          <p:nvPr>
            <p:ph type="body" idx="1"/>
          </p:nvPr>
        </p:nvSpPr>
        <p:spPr/>
        <p:txBody>
          <a:bodyPr/>
          <a:lstStyle/>
          <a:p>
            <a:r>
              <a:rPr lang="fr-FR" altLang="fr-FR"/>
              <a:t>Exemples d’architectures pour différents types de robots</a:t>
            </a:r>
          </a:p>
        </p:txBody>
      </p:sp>
      <p:pic>
        <p:nvPicPr>
          <p:cNvPr id="118787" name="Picture 6">
            <a:extLst>
              <a:ext uri="{FF2B5EF4-FFF2-40B4-BE49-F238E27FC236}">
                <a16:creationId xmlns:a16="http://schemas.microsoft.com/office/drawing/2014/main" id="{6E3F964B-1AB0-9893-D2AD-FD0E2AE3A3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38" y="2960688"/>
            <a:ext cx="2341562"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7">
            <a:extLst>
              <a:ext uri="{FF2B5EF4-FFF2-40B4-BE49-F238E27FC236}">
                <a16:creationId xmlns:a16="http://schemas.microsoft.com/office/drawing/2014/main" id="{4D009118-DD80-BBDB-72E8-23832ED3E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0088" y="2470150"/>
            <a:ext cx="2151062"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9">
            <a:extLst>
              <a:ext uri="{FF2B5EF4-FFF2-40B4-BE49-F238E27FC236}">
                <a16:creationId xmlns:a16="http://schemas.microsoft.com/office/drawing/2014/main" id="{DB465F7A-7A46-F8EE-AAA7-F3EDA53EA6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2662238"/>
            <a:ext cx="2438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Picture 10">
            <a:extLst>
              <a:ext uri="{FF2B5EF4-FFF2-40B4-BE49-F238E27FC236}">
                <a16:creationId xmlns:a16="http://schemas.microsoft.com/office/drawing/2014/main" id="{E6040DB0-6C1C-7D02-F43D-4605897FBB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4450" y="4833938"/>
            <a:ext cx="31496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1" name="Rectangle 2">
            <a:extLst>
              <a:ext uri="{FF2B5EF4-FFF2-40B4-BE49-F238E27FC236}">
                <a16:creationId xmlns:a16="http://schemas.microsoft.com/office/drawing/2014/main" id="{988DC9BA-BE41-C74D-EA65-AC1C15D282C1}"/>
              </a:ext>
            </a:extLst>
          </p:cNvPr>
          <p:cNvSpPr>
            <a:spLocks noGrp="1" noChangeArrowheads="1"/>
          </p:cNvSpPr>
          <p:nvPr>
            <p:ph type="title"/>
          </p:nvPr>
        </p:nvSpPr>
        <p:spPr/>
        <p:txBody>
          <a:bodyPr/>
          <a:lstStyle/>
          <a:p>
            <a:pPr eaLnBrk="1" hangingPunct="1"/>
            <a:r>
              <a:rPr lang="fr-FR" altLang="fr-FR" sz="2800"/>
              <a:t>Concevoir un robot</a:t>
            </a:r>
          </a:p>
        </p:txBody>
      </p:sp>
      <p:pic>
        <p:nvPicPr>
          <p:cNvPr id="2" name="Picture 1" descr="Logo&#10;&#10;Description automatically generated">
            <a:extLst>
              <a:ext uri="{FF2B5EF4-FFF2-40B4-BE49-F238E27FC236}">
                <a16:creationId xmlns:a16="http://schemas.microsoft.com/office/drawing/2014/main" id="{84665899-7FAC-4FB6-4C9C-FEBDC59169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316" y="1520788"/>
            <a:ext cx="296996" cy="296996"/>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CACBAC2D-EAA5-CA83-2DB9-368521148E9D}"/>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AGV Buggy (2012)</a:t>
            </a:r>
          </a:p>
        </p:txBody>
      </p:sp>
      <p:pic>
        <p:nvPicPr>
          <p:cNvPr id="119811" name="Picture 2">
            <a:extLst>
              <a:ext uri="{FF2B5EF4-FFF2-40B4-BE49-F238E27FC236}">
                <a16:creationId xmlns:a16="http://schemas.microsoft.com/office/drawing/2014/main" id="{F77E8488-6C35-74E8-7186-1FF1D1B570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376363"/>
            <a:ext cx="8066088"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descr="Samsung Galaxy S">
            <a:extLst>
              <a:ext uri="{FF2B5EF4-FFF2-40B4-BE49-F238E27FC236}">
                <a16:creationId xmlns:a16="http://schemas.microsoft.com/office/drawing/2014/main" id="{A47DC6F4-F653-AC00-556C-5C2BD862F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808163"/>
            <a:ext cx="1338263"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Picture 5" descr="IOIO">
            <a:extLst>
              <a:ext uri="{FF2B5EF4-FFF2-40B4-BE49-F238E27FC236}">
                <a16:creationId xmlns:a16="http://schemas.microsoft.com/office/drawing/2014/main" id="{3540DEE7-61F4-E30B-9AC8-EE07E5894B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4550" y="2205038"/>
            <a:ext cx="268446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6" descr="T83CA0930DACAP7G6ROCA47P121CAHPN86QCAKVGP9ACA0DYOSDCAJQTYZGCAM1XW5VCA2GZ4MVCA6G9DDBCAIY1JVACAY4VBAGCAMNX3R2CAWUHPJICA4O65ILCA5CQI02CAS59848CAIR3ZTECAGLCJFVCAZ8WYFW">
            <a:extLst>
              <a:ext uri="{FF2B5EF4-FFF2-40B4-BE49-F238E27FC236}">
                <a16:creationId xmlns:a16="http://schemas.microsoft.com/office/drawing/2014/main" id="{D8A2F416-4905-046C-F892-D4221F00BC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4063" y="4473575"/>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7" descr="T83CA0930DACAP7G6ROCA47P121CAHPN86QCAKVGP9ACA0DYOSDCAJQTYZGCAM1XW5VCA2GZ4MVCA6G9DDBCAIY1JVACAY4VBAGCAMNX3R2CAWUHPJICA4O65ILCA5CQI02CAS59848CAIR3ZTECAGLCJFVCAZ8WYFW">
            <a:extLst>
              <a:ext uri="{FF2B5EF4-FFF2-40B4-BE49-F238E27FC236}">
                <a16:creationId xmlns:a16="http://schemas.microsoft.com/office/drawing/2014/main" id="{EF77FD7D-BABE-9FFF-7D72-81AFA681C4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4473575"/>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2" name="Picture 8" descr="Robbe - Rokraft 120 Speed Controller #8367">
            <a:extLst>
              <a:ext uri="{FF2B5EF4-FFF2-40B4-BE49-F238E27FC236}">
                <a16:creationId xmlns:a16="http://schemas.microsoft.com/office/drawing/2014/main" id="{BA36FB93-19BA-C4E4-95DD-E80AE2F2C8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5988" y="4257675"/>
            <a:ext cx="20161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Picture 9" descr="Batterie">
            <a:extLst>
              <a:ext uri="{FF2B5EF4-FFF2-40B4-BE49-F238E27FC236}">
                <a16:creationId xmlns:a16="http://schemas.microsoft.com/office/drawing/2014/main" id="{462CD2BA-5043-88EE-4E51-E1AC964B3D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5021263"/>
            <a:ext cx="2124075"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4" name="Line 12">
            <a:extLst>
              <a:ext uri="{FF2B5EF4-FFF2-40B4-BE49-F238E27FC236}">
                <a16:creationId xmlns:a16="http://schemas.microsoft.com/office/drawing/2014/main" id="{B59FFB27-07DE-B844-3715-9BB1D2CBA456}"/>
              </a:ext>
            </a:extLst>
          </p:cNvPr>
          <p:cNvSpPr>
            <a:spLocks noChangeShapeType="1"/>
          </p:cNvSpPr>
          <p:nvPr/>
        </p:nvSpPr>
        <p:spPr bwMode="auto">
          <a:xfrm flipV="1">
            <a:off x="1403350" y="4400550"/>
            <a:ext cx="0" cy="576263"/>
          </a:xfrm>
          <a:prstGeom prst="line">
            <a:avLst/>
          </a:prstGeom>
          <a:noFill/>
          <a:ln w="31750">
            <a:solidFill>
              <a:srgbClr val="99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21865" name="Line 13">
            <a:extLst>
              <a:ext uri="{FF2B5EF4-FFF2-40B4-BE49-F238E27FC236}">
                <a16:creationId xmlns:a16="http://schemas.microsoft.com/office/drawing/2014/main" id="{41437A70-F1B9-F0D5-DC65-1C4F77E1E9F2}"/>
              </a:ext>
            </a:extLst>
          </p:cNvPr>
          <p:cNvSpPr>
            <a:spLocks noChangeShapeType="1"/>
          </p:cNvSpPr>
          <p:nvPr/>
        </p:nvSpPr>
        <p:spPr bwMode="auto">
          <a:xfrm>
            <a:off x="1403350" y="4400550"/>
            <a:ext cx="2305050" cy="0"/>
          </a:xfrm>
          <a:prstGeom prst="line">
            <a:avLst/>
          </a:prstGeom>
          <a:noFill/>
          <a:ln w="31750">
            <a:solidFill>
              <a:srgbClr val="99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21866" name="Line 14">
            <a:extLst>
              <a:ext uri="{FF2B5EF4-FFF2-40B4-BE49-F238E27FC236}">
                <a16:creationId xmlns:a16="http://schemas.microsoft.com/office/drawing/2014/main" id="{BA7D9A23-9C91-0DBC-DD80-1E60199D1C8E}"/>
              </a:ext>
            </a:extLst>
          </p:cNvPr>
          <p:cNvSpPr>
            <a:spLocks noChangeShapeType="1"/>
          </p:cNvSpPr>
          <p:nvPr/>
        </p:nvSpPr>
        <p:spPr bwMode="auto">
          <a:xfrm>
            <a:off x="3708400" y="4400550"/>
            <a:ext cx="0" cy="468313"/>
          </a:xfrm>
          <a:prstGeom prst="line">
            <a:avLst/>
          </a:prstGeom>
          <a:noFill/>
          <a:ln w="31750">
            <a:solidFill>
              <a:srgbClr val="99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21867" name="Line 16">
            <a:extLst>
              <a:ext uri="{FF2B5EF4-FFF2-40B4-BE49-F238E27FC236}">
                <a16:creationId xmlns:a16="http://schemas.microsoft.com/office/drawing/2014/main" id="{DD1FAF21-2421-BF0F-2E5D-CB0D0B8003E6}"/>
              </a:ext>
            </a:extLst>
          </p:cNvPr>
          <p:cNvSpPr>
            <a:spLocks noChangeShapeType="1"/>
          </p:cNvSpPr>
          <p:nvPr/>
        </p:nvSpPr>
        <p:spPr bwMode="auto">
          <a:xfrm flipV="1">
            <a:off x="4787900" y="3644900"/>
            <a:ext cx="0" cy="576263"/>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21868" name="Line 18">
            <a:extLst>
              <a:ext uri="{FF2B5EF4-FFF2-40B4-BE49-F238E27FC236}">
                <a16:creationId xmlns:a16="http://schemas.microsoft.com/office/drawing/2014/main" id="{CC47482D-AA0A-2BBD-B381-B55AD57305EE}"/>
              </a:ext>
            </a:extLst>
          </p:cNvPr>
          <p:cNvSpPr>
            <a:spLocks noChangeShapeType="1"/>
          </p:cNvSpPr>
          <p:nvPr/>
        </p:nvSpPr>
        <p:spPr bwMode="auto">
          <a:xfrm flipV="1">
            <a:off x="4932363" y="3644900"/>
            <a:ext cx="0" cy="576263"/>
          </a:xfrm>
          <a:prstGeom prst="line">
            <a:avLst/>
          </a:prstGeom>
          <a:noFill/>
          <a:ln w="317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21869" name="Line 19">
            <a:extLst>
              <a:ext uri="{FF2B5EF4-FFF2-40B4-BE49-F238E27FC236}">
                <a16:creationId xmlns:a16="http://schemas.microsoft.com/office/drawing/2014/main" id="{9FEE2D96-9BA4-56BA-4009-071341EBFE74}"/>
              </a:ext>
            </a:extLst>
          </p:cNvPr>
          <p:cNvSpPr>
            <a:spLocks noChangeShapeType="1"/>
          </p:cNvSpPr>
          <p:nvPr/>
        </p:nvSpPr>
        <p:spPr bwMode="auto">
          <a:xfrm>
            <a:off x="5111750" y="3321050"/>
            <a:ext cx="973138" cy="1152525"/>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21870" name="Line 20">
            <a:extLst>
              <a:ext uri="{FF2B5EF4-FFF2-40B4-BE49-F238E27FC236}">
                <a16:creationId xmlns:a16="http://schemas.microsoft.com/office/drawing/2014/main" id="{7D294FF2-48FB-F467-1429-3AA0A6083D2D}"/>
              </a:ext>
            </a:extLst>
          </p:cNvPr>
          <p:cNvSpPr>
            <a:spLocks noChangeShapeType="1"/>
          </p:cNvSpPr>
          <p:nvPr/>
        </p:nvSpPr>
        <p:spPr bwMode="auto">
          <a:xfrm>
            <a:off x="5219700" y="3249613"/>
            <a:ext cx="973138" cy="1150937"/>
          </a:xfrm>
          <a:prstGeom prst="line">
            <a:avLst/>
          </a:prstGeom>
          <a:noFill/>
          <a:ln w="317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21871" name="Line 21">
            <a:extLst>
              <a:ext uri="{FF2B5EF4-FFF2-40B4-BE49-F238E27FC236}">
                <a16:creationId xmlns:a16="http://schemas.microsoft.com/office/drawing/2014/main" id="{CDAE8620-C029-BB05-EDA3-56E262796A6F}"/>
              </a:ext>
            </a:extLst>
          </p:cNvPr>
          <p:cNvSpPr>
            <a:spLocks noChangeShapeType="1"/>
          </p:cNvSpPr>
          <p:nvPr/>
        </p:nvSpPr>
        <p:spPr bwMode="auto">
          <a:xfrm>
            <a:off x="5472113" y="2924175"/>
            <a:ext cx="1871662" cy="1512888"/>
          </a:xfrm>
          <a:prstGeom prst="line">
            <a:avLst/>
          </a:prstGeom>
          <a:noFill/>
          <a:ln w="317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21872" name="Line 22">
            <a:extLst>
              <a:ext uri="{FF2B5EF4-FFF2-40B4-BE49-F238E27FC236}">
                <a16:creationId xmlns:a16="http://schemas.microsoft.com/office/drawing/2014/main" id="{61C3D30F-DFFF-96F1-EBD5-82647C611CC4}"/>
              </a:ext>
            </a:extLst>
          </p:cNvPr>
          <p:cNvSpPr>
            <a:spLocks noChangeShapeType="1"/>
          </p:cNvSpPr>
          <p:nvPr/>
        </p:nvSpPr>
        <p:spPr bwMode="auto">
          <a:xfrm>
            <a:off x="5364163" y="3033713"/>
            <a:ext cx="1871662" cy="1547812"/>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21873" name="Line 23">
            <a:extLst>
              <a:ext uri="{FF2B5EF4-FFF2-40B4-BE49-F238E27FC236}">
                <a16:creationId xmlns:a16="http://schemas.microsoft.com/office/drawing/2014/main" id="{CE3A5AB3-861E-EF5B-D63A-EAA08313B7E0}"/>
              </a:ext>
            </a:extLst>
          </p:cNvPr>
          <p:cNvSpPr>
            <a:spLocks noChangeShapeType="1"/>
          </p:cNvSpPr>
          <p:nvPr/>
        </p:nvSpPr>
        <p:spPr bwMode="auto">
          <a:xfrm>
            <a:off x="2124075" y="2960688"/>
            <a:ext cx="1800225" cy="576262"/>
          </a:xfrm>
          <a:prstGeom prst="line">
            <a:avLst/>
          </a:prstGeom>
          <a:noFill/>
          <a:ln w="317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21874" name="Line 24">
            <a:extLst>
              <a:ext uri="{FF2B5EF4-FFF2-40B4-BE49-F238E27FC236}">
                <a16:creationId xmlns:a16="http://schemas.microsoft.com/office/drawing/2014/main" id="{E3915F35-77B5-375E-009B-1359EE38BCA6}"/>
              </a:ext>
            </a:extLst>
          </p:cNvPr>
          <p:cNvSpPr>
            <a:spLocks noChangeShapeType="1"/>
          </p:cNvSpPr>
          <p:nvPr/>
        </p:nvSpPr>
        <p:spPr bwMode="auto">
          <a:xfrm>
            <a:off x="2447925" y="1233488"/>
            <a:ext cx="468313" cy="0"/>
          </a:xfrm>
          <a:prstGeom prst="line">
            <a:avLst/>
          </a:prstGeom>
          <a:noFill/>
          <a:ln w="317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21875" name="Line 25">
            <a:extLst>
              <a:ext uri="{FF2B5EF4-FFF2-40B4-BE49-F238E27FC236}">
                <a16:creationId xmlns:a16="http://schemas.microsoft.com/office/drawing/2014/main" id="{B6EAFE80-40EE-0AF0-3972-C48326CC05AE}"/>
              </a:ext>
            </a:extLst>
          </p:cNvPr>
          <p:cNvSpPr>
            <a:spLocks noChangeShapeType="1"/>
          </p:cNvSpPr>
          <p:nvPr/>
        </p:nvSpPr>
        <p:spPr bwMode="auto">
          <a:xfrm>
            <a:off x="2447925" y="1412875"/>
            <a:ext cx="468313" cy="0"/>
          </a:xfrm>
          <a:prstGeom prst="line">
            <a:avLst/>
          </a:prstGeom>
          <a:noFill/>
          <a:ln w="317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21876" name="Line 26">
            <a:extLst>
              <a:ext uri="{FF2B5EF4-FFF2-40B4-BE49-F238E27FC236}">
                <a16:creationId xmlns:a16="http://schemas.microsoft.com/office/drawing/2014/main" id="{EDDC53A6-869B-1FA6-7C58-393D78CDAC16}"/>
              </a:ext>
            </a:extLst>
          </p:cNvPr>
          <p:cNvSpPr>
            <a:spLocks noChangeShapeType="1"/>
          </p:cNvSpPr>
          <p:nvPr/>
        </p:nvSpPr>
        <p:spPr bwMode="auto">
          <a:xfrm>
            <a:off x="2447925" y="1593850"/>
            <a:ext cx="468313" cy="0"/>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21877" name="Line 27">
            <a:extLst>
              <a:ext uri="{FF2B5EF4-FFF2-40B4-BE49-F238E27FC236}">
                <a16:creationId xmlns:a16="http://schemas.microsoft.com/office/drawing/2014/main" id="{2801E05D-8BCB-BEB4-DD7A-DACF1C90DA56}"/>
              </a:ext>
            </a:extLst>
          </p:cNvPr>
          <p:cNvSpPr>
            <a:spLocks noChangeShapeType="1"/>
          </p:cNvSpPr>
          <p:nvPr/>
        </p:nvSpPr>
        <p:spPr bwMode="auto">
          <a:xfrm>
            <a:off x="2447925" y="1773238"/>
            <a:ext cx="468313" cy="0"/>
          </a:xfrm>
          <a:prstGeom prst="line">
            <a:avLst/>
          </a:prstGeom>
          <a:noFill/>
          <a:ln w="31750">
            <a:solidFill>
              <a:srgbClr val="9933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21878" name="Text Box 28">
            <a:extLst>
              <a:ext uri="{FF2B5EF4-FFF2-40B4-BE49-F238E27FC236}">
                <a16:creationId xmlns:a16="http://schemas.microsoft.com/office/drawing/2014/main" id="{98F14628-17BE-B95C-C851-10E2E0B765D1}"/>
              </a:ext>
            </a:extLst>
          </p:cNvPr>
          <p:cNvSpPr txBox="1">
            <a:spLocks noChangeArrowheads="1"/>
          </p:cNvSpPr>
          <p:nvPr/>
        </p:nvSpPr>
        <p:spPr bwMode="auto">
          <a:xfrm>
            <a:off x="2916238" y="1652588"/>
            <a:ext cx="4191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r">
              <a:spcBef>
                <a:spcPct val="0"/>
              </a:spcBef>
              <a:spcAft>
                <a:spcPct val="0"/>
              </a:spcAft>
              <a:buClrTx/>
              <a:buFontTx/>
              <a:buNone/>
            </a:pPr>
            <a:r>
              <a:rPr lang="fr-FR" altLang="fr-FR" sz="900" b="1">
                <a:solidFill>
                  <a:schemeClr val="bg2"/>
                </a:solidFill>
              </a:rPr>
              <a:t>12 V</a:t>
            </a:r>
          </a:p>
        </p:txBody>
      </p:sp>
      <p:sp>
        <p:nvSpPr>
          <p:cNvPr id="121879" name="Text Box 29">
            <a:extLst>
              <a:ext uri="{FF2B5EF4-FFF2-40B4-BE49-F238E27FC236}">
                <a16:creationId xmlns:a16="http://schemas.microsoft.com/office/drawing/2014/main" id="{BA8D91D9-575E-6A9F-BE50-3FA45447F9FC}"/>
              </a:ext>
            </a:extLst>
          </p:cNvPr>
          <p:cNvSpPr txBox="1">
            <a:spLocks noChangeArrowheads="1"/>
          </p:cNvSpPr>
          <p:nvPr/>
        </p:nvSpPr>
        <p:spPr bwMode="auto">
          <a:xfrm>
            <a:off x="2921000" y="1473200"/>
            <a:ext cx="3556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r">
              <a:spcBef>
                <a:spcPct val="0"/>
              </a:spcBef>
              <a:spcAft>
                <a:spcPct val="0"/>
              </a:spcAft>
              <a:buClrTx/>
              <a:buFontTx/>
              <a:buNone/>
            </a:pPr>
            <a:r>
              <a:rPr lang="fr-FR" altLang="fr-FR" sz="900" b="1">
                <a:solidFill>
                  <a:schemeClr val="bg2"/>
                </a:solidFill>
              </a:rPr>
              <a:t>5 V</a:t>
            </a:r>
          </a:p>
        </p:txBody>
      </p:sp>
      <p:sp>
        <p:nvSpPr>
          <p:cNvPr id="121880" name="Text Box 30">
            <a:extLst>
              <a:ext uri="{FF2B5EF4-FFF2-40B4-BE49-F238E27FC236}">
                <a16:creationId xmlns:a16="http://schemas.microsoft.com/office/drawing/2014/main" id="{10FA851D-CDFC-DC40-F58C-2BC59243C90E}"/>
              </a:ext>
            </a:extLst>
          </p:cNvPr>
          <p:cNvSpPr txBox="1">
            <a:spLocks noChangeArrowheads="1"/>
          </p:cNvSpPr>
          <p:nvPr/>
        </p:nvSpPr>
        <p:spPr bwMode="auto">
          <a:xfrm>
            <a:off x="2916238" y="1306513"/>
            <a:ext cx="466725"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r">
              <a:spcBef>
                <a:spcPct val="0"/>
              </a:spcBef>
              <a:spcAft>
                <a:spcPct val="0"/>
              </a:spcAft>
              <a:buClrTx/>
              <a:buFontTx/>
              <a:buNone/>
            </a:pPr>
            <a:r>
              <a:rPr lang="fr-FR" altLang="fr-FR" sz="900" b="1">
                <a:solidFill>
                  <a:schemeClr val="bg2"/>
                </a:solidFill>
              </a:rPr>
              <a:t>PWM</a:t>
            </a:r>
          </a:p>
        </p:txBody>
      </p:sp>
      <p:sp>
        <p:nvSpPr>
          <p:cNvPr id="121881" name="Text Box 31">
            <a:extLst>
              <a:ext uri="{FF2B5EF4-FFF2-40B4-BE49-F238E27FC236}">
                <a16:creationId xmlns:a16="http://schemas.microsoft.com/office/drawing/2014/main" id="{7A4FA3E6-CF8B-8FAD-F25C-9E143DFE7408}"/>
              </a:ext>
            </a:extLst>
          </p:cNvPr>
          <p:cNvSpPr txBox="1">
            <a:spLocks noChangeArrowheads="1"/>
          </p:cNvSpPr>
          <p:nvPr/>
        </p:nvSpPr>
        <p:spPr bwMode="auto">
          <a:xfrm>
            <a:off x="2916238" y="1125538"/>
            <a:ext cx="4254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r">
              <a:spcBef>
                <a:spcPct val="0"/>
              </a:spcBef>
              <a:spcAft>
                <a:spcPct val="0"/>
              </a:spcAft>
              <a:buClrTx/>
              <a:buFontTx/>
              <a:buNone/>
            </a:pPr>
            <a:r>
              <a:rPr lang="fr-FR" altLang="fr-FR" sz="900" b="1">
                <a:solidFill>
                  <a:schemeClr val="bg2"/>
                </a:solidFill>
              </a:rPr>
              <a:t>USB</a:t>
            </a:r>
          </a:p>
        </p:txBody>
      </p:sp>
      <p:pic>
        <p:nvPicPr>
          <p:cNvPr id="121882" name="Picture 32" descr="buggysfollowinghuman">
            <a:extLst>
              <a:ext uri="{FF2B5EF4-FFF2-40B4-BE49-F238E27FC236}">
                <a16:creationId xmlns:a16="http://schemas.microsoft.com/office/drawing/2014/main" id="{B3247071-A8EA-37D2-D1CF-F08BDBF079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6438" y="1773238"/>
            <a:ext cx="17653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83" name="Rectangle 33">
            <a:extLst>
              <a:ext uri="{FF2B5EF4-FFF2-40B4-BE49-F238E27FC236}">
                <a16:creationId xmlns:a16="http://schemas.microsoft.com/office/drawing/2014/main" id="{B3A984A8-44A7-CC79-1E28-C558EBD4BBFF}"/>
              </a:ext>
            </a:extLst>
          </p:cNvPr>
          <p:cNvSpPr>
            <a:spLocks noChangeArrowheads="1"/>
          </p:cNvSpPr>
          <p:nvPr/>
        </p:nvSpPr>
        <p:spPr bwMode="auto">
          <a:xfrm>
            <a:off x="3492500" y="4113213"/>
            <a:ext cx="5113338" cy="2160587"/>
          </a:xfrm>
          <a:prstGeom prst="rect">
            <a:avLst/>
          </a:prstGeom>
          <a:noFill/>
          <a:ln w="19050" algn="ctr">
            <a:solidFill>
              <a:schemeClr val="tx1"/>
            </a:solid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r">
              <a:spcBef>
                <a:spcPct val="0"/>
              </a:spcBef>
              <a:spcAft>
                <a:spcPct val="0"/>
              </a:spcAft>
              <a:buClrTx/>
              <a:buFontTx/>
              <a:buNone/>
            </a:pPr>
            <a:endParaRPr lang="fr-FR" altLang="fr-FR" sz="900">
              <a:solidFill>
                <a:schemeClr val="bg2"/>
              </a:solidFill>
            </a:endParaRPr>
          </a:p>
        </p:txBody>
      </p:sp>
      <p:sp>
        <p:nvSpPr>
          <p:cNvPr id="121884" name="Line 34">
            <a:extLst>
              <a:ext uri="{FF2B5EF4-FFF2-40B4-BE49-F238E27FC236}">
                <a16:creationId xmlns:a16="http://schemas.microsoft.com/office/drawing/2014/main" id="{6C6EA2D3-89BA-BBAE-7978-AA203CDFE178}"/>
              </a:ext>
            </a:extLst>
          </p:cNvPr>
          <p:cNvSpPr>
            <a:spLocks noChangeShapeType="1"/>
          </p:cNvSpPr>
          <p:nvPr/>
        </p:nvSpPr>
        <p:spPr bwMode="auto">
          <a:xfrm flipV="1">
            <a:off x="7559675" y="3141663"/>
            <a:ext cx="360363" cy="935037"/>
          </a:xfrm>
          <a:prstGeom prst="line">
            <a:avLst/>
          </a:prstGeom>
          <a:noFill/>
          <a:ln w="1905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 name="Rectangle 2">
            <a:extLst>
              <a:ext uri="{FF2B5EF4-FFF2-40B4-BE49-F238E27FC236}">
                <a16:creationId xmlns:a16="http://schemas.microsoft.com/office/drawing/2014/main" id="{4EB029EA-9031-AF76-F8AA-86F7D3B64912}"/>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AGV Buggy (2012)</a:t>
            </a: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EA3747D4-4DD5-843F-9354-C175CAD14095}"/>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AGV 4-WHEEL (2019)</a:t>
            </a:r>
          </a:p>
        </p:txBody>
      </p:sp>
      <p:pic>
        <p:nvPicPr>
          <p:cNvPr id="123907" name="Picture 2">
            <a:extLst>
              <a:ext uri="{FF2B5EF4-FFF2-40B4-BE49-F238E27FC236}">
                <a16:creationId xmlns:a16="http://schemas.microsoft.com/office/drawing/2014/main" id="{1380D623-75FD-E0F0-62DF-D37DD4BA7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75" y="1449388"/>
            <a:ext cx="5556250"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72F524E9-E7CC-95C8-E3BE-874C2B730952}"/>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AGV 4-WHEEL (2019)</a:t>
            </a:r>
          </a:p>
        </p:txBody>
      </p:sp>
      <p:pic>
        <p:nvPicPr>
          <p:cNvPr id="125955" name="Picture 2">
            <a:extLst>
              <a:ext uri="{FF2B5EF4-FFF2-40B4-BE49-F238E27FC236}">
                <a16:creationId xmlns:a16="http://schemas.microsoft.com/office/drawing/2014/main" id="{40C2669B-BE68-1386-2EA6-A1C692770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575" y="1089025"/>
            <a:ext cx="7308850"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C218EF71-6CFA-405F-FC02-B7569FC5439F}"/>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Future AGV for </a:t>
            </a:r>
            <a:r>
              <a:rPr lang="fr-FR" altLang="fr-FR" sz="2800" kern="0" dirty="0" err="1"/>
              <a:t>euRathlon</a:t>
            </a:r>
            <a:r>
              <a:rPr lang="fr-FR" altLang="fr-FR" sz="2800" kern="0" dirty="0"/>
              <a:t>/ERL</a:t>
            </a:r>
          </a:p>
        </p:txBody>
      </p:sp>
      <p:sp>
        <p:nvSpPr>
          <p:cNvPr id="244" name="Rectangle 243">
            <a:extLst>
              <a:ext uri="{FF2B5EF4-FFF2-40B4-BE49-F238E27FC236}">
                <a16:creationId xmlns:a16="http://schemas.microsoft.com/office/drawing/2014/main" id="{0F2705CF-AC6E-5B55-F3FB-CA99AEE35DC0}"/>
              </a:ext>
            </a:extLst>
          </p:cNvPr>
          <p:cNvSpPr/>
          <p:nvPr/>
        </p:nvSpPr>
        <p:spPr>
          <a:xfrm>
            <a:off x="5553075" y="5205413"/>
            <a:ext cx="1574800" cy="612775"/>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45" name="Rectangle 244">
            <a:extLst>
              <a:ext uri="{FF2B5EF4-FFF2-40B4-BE49-F238E27FC236}">
                <a16:creationId xmlns:a16="http://schemas.microsoft.com/office/drawing/2014/main" id="{97A723B4-201B-0294-7B58-6FA9533E515C}"/>
              </a:ext>
            </a:extLst>
          </p:cNvPr>
          <p:cNvSpPr/>
          <p:nvPr/>
        </p:nvSpPr>
        <p:spPr>
          <a:xfrm>
            <a:off x="5724525" y="4576763"/>
            <a:ext cx="1025525" cy="473075"/>
          </a:xfrm>
          <a:prstGeom prst="rect">
            <a:avLst/>
          </a:prstGeom>
          <a:solidFill>
            <a:srgbClr val="1F497D">
              <a:lumMod val="20000"/>
              <a:lumOff val="80000"/>
            </a:srgbClr>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46" name="Rectangle 245">
            <a:extLst>
              <a:ext uri="{FF2B5EF4-FFF2-40B4-BE49-F238E27FC236}">
                <a16:creationId xmlns:a16="http://schemas.microsoft.com/office/drawing/2014/main" id="{F8CB85AC-84AA-A4B0-233C-E0C0BB26697C}"/>
              </a:ext>
            </a:extLst>
          </p:cNvPr>
          <p:cNvSpPr/>
          <p:nvPr/>
        </p:nvSpPr>
        <p:spPr>
          <a:xfrm>
            <a:off x="5670550" y="4365625"/>
            <a:ext cx="1079500" cy="673100"/>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47" name="Rectangle 246">
            <a:extLst>
              <a:ext uri="{FF2B5EF4-FFF2-40B4-BE49-F238E27FC236}">
                <a16:creationId xmlns:a16="http://schemas.microsoft.com/office/drawing/2014/main" id="{B5C39AF8-A931-D0A1-7E9A-8B50FCE8542F}"/>
              </a:ext>
            </a:extLst>
          </p:cNvPr>
          <p:cNvSpPr/>
          <p:nvPr/>
        </p:nvSpPr>
        <p:spPr>
          <a:xfrm>
            <a:off x="5553075" y="3968750"/>
            <a:ext cx="63500" cy="1081088"/>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48" name="Rectangle 247">
            <a:extLst>
              <a:ext uri="{FF2B5EF4-FFF2-40B4-BE49-F238E27FC236}">
                <a16:creationId xmlns:a16="http://schemas.microsoft.com/office/drawing/2014/main" id="{92B6E4CD-CF75-6E8F-2E12-226214719FF4}"/>
              </a:ext>
            </a:extLst>
          </p:cNvPr>
          <p:cNvSpPr/>
          <p:nvPr/>
        </p:nvSpPr>
        <p:spPr>
          <a:xfrm>
            <a:off x="7061200" y="3984625"/>
            <a:ext cx="63500" cy="1079500"/>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49" name="Rectangle 248">
            <a:extLst>
              <a:ext uri="{FF2B5EF4-FFF2-40B4-BE49-F238E27FC236}">
                <a16:creationId xmlns:a16="http://schemas.microsoft.com/office/drawing/2014/main" id="{3EDBB321-40A2-E80A-5773-89046BE782FC}"/>
              </a:ext>
            </a:extLst>
          </p:cNvPr>
          <p:cNvSpPr/>
          <p:nvPr/>
        </p:nvSpPr>
        <p:spPr>
          <a:xfrm rot="16200000">
            <a:off x="6309519" y="3285331"/>
            <a:ext cx="63500" cy="1449388"/>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50" name="Rectangle 249">
            <a:extLst>
              <a:ext uri="{FF2B5EF4-FFF2-40B4-BE49-F238E27FC236}">
                <a16:creationId xmlns:a16="http://schemas.microsoft.com/office/drawing/2014/main" id="{D5975FB7-5A6E-92D6-2C78-34C847CE26D6}"/>
              </a:ext>
            </a:extLst>
          </p:cNvPr>
          <p:cNvSpPr/>
          <p:nvPr/>
        </p:nvSpPr>
        <p:spPr>
          <a:xfrm>
            <a:off x="5553075" y="5064125"/>
            <a:ext cx="1574800" cy="46038"/>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51" name="Rectangle 250">
            <a:extLst>
              <a:ext uri="{FF2B5EF4-FFF2-40B4-BE49-F238E27FC236}">
                <a16:creationId xmlns:a16="http://schemas.microsoft.com/office/drawing/2014/main" id="{CBC52F83-A17E-1D14-85A9-F824D32713A3}"/>
              </a:ext>
            </a:extLst>
          </p:cNvPr>
          <p:cNvSpPr/>
          <p:nvPr/>
        </p:nvSpPr>
        <p:spPr>
          <a:xfrm>
            <a:off x="5867400" y="5121275"/>
            <a:ext cx="215900" cy="71438"/>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cxnSp>
        <p:nvCxnSpPr>
          <p:cNvPr id="128011" name="Connecteur droit 9">
            <a:extLst>
              <a:ext uri="{FF2B5EF4-FFF2-40B4-BE49-F238E27FC236}">
                <a16:creationId xmlns:a16="http://schemas.microsoft.com/office/drawing/2014/main" id="{E298A506-6668-A412-D458-803520147A06}"/>
              </a:ext>
            </a:extLst>
          </p:cNvPr>
          <p:cNvCxnSpPr>
            <a:cxnSpLocks noChangeShapeType="1"/>
          </p:cNvCxnSpPr>
          <p:nvPr/>
        </p:nvCxnSpPr>
        <p:spPr bwMode="auto">
          <a:xfrm flipV="1">
            <a:off x="5903913" y="5148263"/>
            <a:ext cx="125412" cy="3492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253" name="Rectangle 252">
            <a:extLst>
              <a:ext uri="{FF2B5EF4-FFF2-40B4-BE49-F238E27FC236}">
                <a16:creationId xmlns:a16="http://schemas.microsoft.com/office/drawing/2014/main" id="{68BA875A-86C6-DF84-7D1D-52E961AE0BB3}"/>
              </a:ext>
            </a:extLst>
          </p:cNvPr>
          <p:cNvSpPr/>
          <p:nvPr/>
        </p:nvSpPr>
        <p:spPr>
          <a:xfrm>
            <a:off x="6588125" y="5121275"/>
            <a:ext cx="215900" cy="71438"/>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cxnSp>
        <p:nvCxnSpPr>
          <p:cNvPr id="128013" name="Connecteur droit 11">
            <a:extLst>
              <a:ext uri="{FF2B5EF4-FFF2-40B4-BE49-F238E27FC236}">
                <a16:creationId xmlns:a16="http://schemas.microsoft.com/office/drawing/2014/main" id="{A3315A75-9E09-AD1E-00FB-6AB3F7DC133A}"/>
              </a:ext>
            </a:extLst>
          </p:cNvPr>
          <p:cNvCxnSpPr>
            <a:cxnSpLocks noChangeShapeType="1"/>
          </p:cNvCxnSpPr>
          <p:nvPr/>
        </p:nvCxnSpPr>
        <p:spPr bwMode="auto">
          <a:xfrm flipV="1">
            <a:off x="6624638" y="5148263"/>
            <a:ext cx="125412" cy="3492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28014" name="Connecteur droit 16">
            <a:extLst>
              <a:ext uri="{FF2B5EF4-FFF2-40B4-BE49-F238E27FC236}">
                <a16:creationId xmlns:a16="http://schemas.microsoft.com/office/drawing/2014/main" id="{9B71F2D7-EB6A-A647-D2C0-66E15FA9421A}"/>
              </a:ext>
            </a:extLst>
          </p:cNvPr>
          <p:cNvCxnSpPr>
            <a:cxnSpLocks noChangeShapeType="1"/>
          </p:cNvCxnSpPr>
          <p:nvPr/>
        </p:nvCxnSpPr>
        <p:spPr bwMode="auto">
          <a:xfrm>
            <a:off x="5453063" y="2600325"/>
            <a:ext cx="0" cy="1296988"/>
          </a:xfrm>
          <a:prstGeom prst="line">
            <a:avLst/>
          </a:prstGeom>
          <a:noFill/>
          <a:ln w="38100" algn="ctr">
            <a:solidFill>
              <a:srgbClr val="A6A6A6"/>
            </a:solidFill>
            <a:round/>
            <a:headEnd/>
            <a:tailEnd/>
          </a:ln>
          <a:extLst>
            <a:ext uri="{909E8E84-426E-40DD-AFC4-6F175D3DCCD1}">
              <a14:hiddenFill xmlns:a14="http://schemas.microsoft.com/office/drawing/2010/main">
                <a:noFill/>
              </a14:hiddenFill>
            </a:ext>
          </a:extLst>
        </p:spPr>
      </p:cxnSp>
      <p:sp>
        <p:nvSpPr>
          <p:cNvPr id="256" name="Rectangle 255">
            <a:extLst>
              <a:ext uri="{FF2B5EF4-FFF2-40B4-BE49-F238E27FC236}">
                <a16:creationId xmlns:a16="http://schemas.microsoft.com/office/drawing/2014/main" id="{FEEC07D2-227A-1692-6CBA-516D60C71044}"/>
              </a:ext>
            </a:extLst>
          </p:cNvPr>
          <p:cNvSpPr/>
          <p:nvPr/>
        </p:nvSpPr>
        <p:spPr>
          <a:xfrm>
            <a:off x="5370513" y="3905250"/>
            <a:ext cx="166687" cy="536575"/>
          </a:xfrm>
          <a:prstGeom prst="rect">
            <a:avLst/>
          </a:prstGeom>
          <a:solidFill>
            <a:sysClr val="window" lastClr="FFFFFF"/>
          </a:solidFill>
          <a:ln w="25400" cap="flat" cmpd="sng" algn="ctr">
            <a:solidFill>
              <a:sysClr val="window" lastClr="FFFFFF">
                <a:lumMod val="50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57" name="Rectangle 256">
            <a:extLst>
              <a:ext uri="{FF2B5EF4-FFF2-40B4-BE49-F238E27FC236}">
                <a16:creationId xmlns:a16="http://schemas.microsoft.com/office/drawing/2014/main" id="{629C1089-EDDD-EEA7-4D27-FD25BDFA7875}"/>
              </a:ext>
            </a:extLst>
          </p:cNvPr>
          <p:cNvSpPr/>
          <p:nvPr/>
        </p:nvSpPr>
        <p:spPr>
          <a:xfrm>
            <a:off x="6249988" y="3875088"/>
            <a:ext cx="180975" cy="93662"/>
          </a:xfrm>
          <a:prstGeom prst="rect">
            <a:avLst/>
          </a:prstGeom>
          <a:solidFill>
            <a:srgbClr val="F79646"/>
          </a:solidFill>
          <a:ln w="25400" cap="flat" cmpd="sng" algn="ctr">
            <a:solidFill>
              <a:sysClr val="window" lastClr="FFFFFF">
                <a:lumMod val="50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58" name="Rectangle 257">
            <a:extLst>
              <a:ext uri="{FF2B5EF4-FFF2-40B4-BE49-F238E27FC236}">
                <a16:creationId xmlns:a16="http://schemas.microsoft.com/office/drawing/2014/main" id="{7986D988-886E-752E-2E13-686B511DCF67}"/>
              </a:ext>
            </a:extLst>
          </p:cNvPr>
          <p:cNvSpPr/>
          <p:nvPr/>
        </p:nvSpPr>
        <p:spPr>
          <a:xfrm>
            <a:off x="5724525" y="5219700"/>
            <a:ext cx="358775" cy="46038"/>
          </a:xfrm>
          <a:prstGeom prst="rect">
            <a:avLst/>
          </a:prstGeom>
          <a:solidFill>
            <a:sysClr val="windowText" lastClr="000000">
              <a:lumMod val="65000"/>
              <a:lumOff val="3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59" name="Rectangle 258">
            <a:extLst>
              <a:ext uri="{FF2B5EF4-FFF2-40B4-BE49-F238E27FC236}">
                <a16:creationId xmlns:a16="http://schemas.microsoft.com/office/drawing/2014/main" id="{C90B68E8-C2E5-9D49-4DF0-584BDD3CE3D6}"/>
              </a:ext>
            </a:extLst>
          </p:cNvPr>
          <p:cNvSpPr/>
          <p:nvPr/>
        </p:nvSpPr>
        <p:spPr>
          <a:xfrm>
            <a:off x="5724525" y="4765675"/>
            <a:ext cx="971550" cy="284163"/>
          </a:xfrm>
          <a:prstGeom prst="rect">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60" name="Ellipse 29">
            <a:extLst>
              <a:ext uri="{FF2B5EF4-FFF2-40B4-BE49-F238E27FC236}">
                <a16:creationId xmlns:a16="http://schemas.microsoft.com/office/drawing/2014/main" id="{524D5E0C-DCDC-F7E0-EED6-7327BA7E203C}"/>
              </a:ext>
            </a:extLst>
          </p:cNvPr>
          <p:cNvSpPr/>
          <p:nvPr/>
        </p:nvSpPr>
        <p:spPr>
          <a:xfrm>
            <a:off x="5832475" y="4852988"/>
            <a:ext cx="107950" cy="107950"/>
          </a:xfrm>
          <a:prstGeom prst="ellipse">
            <a:avLst/>
          </a:prstGeom>
          <a:solidFill>
            <a:srgbClr val="1F497D">
              <a:lumMod val="20000"/>
              <a:lumOff val="80000"/>
            </a:srgb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61" name="Ellipse 30">
            <a:extLst>
              <a:ext uri="{FF2B5EF4-FFF2-40B4-BE49-F238E27FC236}">
                <a16:creationId xmlns:a16="http://schemas.microsoft.com/office/drawing/2014/main" id="{46007B27-946F-95DC-F053-6EBEBB7B16D4}"/>
              </a:ext>
            </a:extLst>
          </p:cNvPr>
          <p:cNvSpPr/>
          <p:nvPr/>
        </p:nvSpPr>
        <p:spPr>
          <a:xfrm>
            <a:off x="6551613" y="4891088"/>
            <a:ext cx="46037" cy="50800"/>
          </a:xfrm>
          <a:prstGeom prst="ellipse">
            <a:avLst/>
          </a:prstGeom>
          <a:solidFill>
            <a:srgbClr val="1F497D">
              <a:lumMod val="20000"/>
              <a:lumOff val="80000"/>
            </a:srgb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cxnSp>
        <p:nvCxnSpPr>
          <p:cNvPr id="128021" name="Connecteur droit 31">
            <a:extLst>
              <a:ext uri="{FF2B5EF4-FFF2-40B4-BE49-F238E27FC236}">
                <a16:creationId xmlns:a16="http://schemas.microsoft.com/office/drawing/2014/main" id="{1476B741-EB22-2A98-26EA-12812A041383}"/>
              </a:ext>
            </a:extLst>
          </p:cNvPr>
          <p:cNvCxnSpPr>
            <a:cxnSpLocks noChangeShapeType="1"/>
          </p:cNvCxnSpPr>
          <p:nvPr/>
        </p:nvCxnSpPr>
        <p:spPr bwMode="auto">
          <a:xfrm>
            <a:off x="5670550" y="4689475"/>
            <a:ext cx="1079500" cy="0"/>
          </a:xfrm>
          <a:prstGeom prst="line">
            <a:avLst/>
          </a:prstGeom>
          <a:noFill/>
          <a:ln w="25400" algn="ctr">
            <a:solidFill>
              <a:srgbClr val="376092"/>
            </a:solidFill>
            <a:round/>
            <a:headEnd/>
            <a:tailEnd/>
          </a:ln>
          <a:extLst>
            <a:ext uri="{909E8E84-426E-40DD-AFC4-6F175D3DCCD1}">
              <a14:hiddenFill xmlns:a14="http://schemas.microsoft.com/office/drawing/2010/main">
                <a:noFill/>
              </a14:hiddenFill>
            </a:ext>
          </a:extLst>
        </p:spPr>
      </p:cxnSp>
      <p:sp>
        <p:nvSpPr>
          <p:cNvPr id="263" name="Rectangle 262">
            <a:extLst>
              <a:ext uri="{FF2B5EF4-FFF2-40B4-BE49-F238E27FC236}">
                <a16:creationId xmlns:a16="http://schemas.microsoft.com/office/drawing/2014/main" id="{54E37DD8-8149-4D12-4396-0FA1FE827262}"/>
              </a:ext>
            </a:extLst>
          </p:cNvPr>
          <p:cNvSpPr/>
          <p:nvPr/>
        </p:nvSpPr>
        <p:spPr>
          <a:xfrm>
            <a:off x="6251575" y="4546600"/>
            <a:ext cx="179388" cy="133350"/>
          </a:xfrm>
          <a:prstGeom prst="rect">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64" name="Rectangle 263">
            <a:extLst>
              <a:ext uri="{FF2B5EF4-FFF2-40B4-BE49-F238E27FC236}">
                <a16:creationId xmlns:a16="http://schemas.microsoft.com/office/drawing/2014/main" id="{5C59852E-38DA-0E7C-7A2F-8A63CC3A1BDB}"/>
              </a:ext>
            </a:extLst>
          </p:cNvPr>
          <p:cNvSpPr/>
          <p:nvPr/>
        </p:nvSpPr>
        <p:spPr>
          <a:xfrm>
            <a:off x="6275388" y="4473575"/>
            <a:ext cx="120650" cy="65088"/>
          </a:xfrm>
          <a:prstGeom prst="rect">
            <a:avLst/>
          </a:prstGeom>
          <a:solidFill>
            <a:srgbClr val="FF0000"/>
          </a:solidFill>
          <a:ln w="25400" cap="flat" cmpd="sng" algn="ctr">
            <a:solidFill>
              <a:sysClr val="windowText" lastClr="000000"/>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cxnSp>
        <p:nvCxnSpPr>
          <p:cNvPr id="128024" name="Connecteur droit 36">
            <a:extLst>
              <a:ext uri="{FF2B5EF4-FFF2-40B4-BE49-F238E27FC236}">
                <a16:creationId xmlns:a16="http://schemas.microsoft.com/office/drawing/2014/main" id="{5D079378-B431-0181-CF12-784F29010122}"/>
              </a:ext>
            </a:extLst>
          </p:cNvPr>
          <p:cNvCxnSpPr>
            <a:cxnSpLocks noChangeShapeType="1"/>
          </p:cNvCxnSpPr>
          <p:nvPr/>
        </p:nvCxnSpPr>
        <p:spPr bwMode="auto">
          <a:xfrm flipH="1">
            <a:off x="6638925" y="3835400"/>
            <a:ext cx="0" cy="530225"/>
          </a:xfrm>
          <a:prstGeom prst="line">
            <a:avLst/>
          </a:prstGeom>
          <a:noFill/>
          <a:ln w="38100" algn="ctr">
            <a:solidFill>
              <a:srgbClr val="A6A6A6"/>
            </a:solidFill>
            <a:round/>
            <a:headEnd/>
            <a:tailEnd/>
          </a:ln>
          <a:extLst>
            <a:ext uri="{909E8E84-426E-40DD-AFC4-6F175D3DCCD1}">
              <a14:hiddenFill xmlns:a14="http://schemas.microsoft.com/office/drawing/2010/main">
                <a:noFill/>
              </a14:hiddenFill>
            </a:ext>
          </a:extLst>
        </p:spPr>
      </p:cxnSp>
      <p:sp>
        <p:nvSpPr>
          <p:cNvPr id="266" name="Rectangle 265">
            <a:extLst>
              <a:ext uri="{FF2B5EF4-FFF2-40B4-BE49-F238E27FC236}">
                <a16:creationId xmlns:a16="http://schemas.microsoft.com/office/drawing/2014/main" id="{6629397C-B6AC-A93D-F54E-66F0FA797382}"/>
              </a:ext>
            </a:extLst>
          </p:cNvPr>
          <p:cNvSpPr/>
          <p:nvPr/>
        </p:nvSpPr>
        <p:spPr>
          <a:xfrm>
            <a:off x="6843713" y="4257675"/>
            <a:ext cx="173037" cy="795338"/>
          </a:xfrm>
          <a:prstGeom prst="rect">
            <a:avLst/>
          </a:prstGeom>
          <a:solidFill>
            <a:sysClr val="windowText" lastClr="000000">
              <a:lumMod val="75000"/>
              <a:lumOff val="2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67" name="Rectangle 266">
            <a:extLst>
              <a:ext uri="{FF2B5EF4-FFF2-40B4-BE49-F238E27FC236}">
                <a16:creationId xmlns:a16="http://schemas.microsoft.com/office/drawing/2014/main" id="{F85B7DE4-A488-F452-F0F2-9D824A907DBC}"/>
              </a:ext>
            </a:extLst>
          </p:cNvPr>
          <p:cNvSpPr/>
          <p:nvPr/>
        </p:nvSpPr>
        <p:spPr>
          <a:xfrm>
            <a:off x="6843713" y="4260850"/>
            <a:ext cx="1042987" cy="180975"/>
          </a:xfrm>
          <a:prstGeom prst="rect">
            <a:avLst/>
          </a:prstGeom>
          <a:solidFill>
            <a:sysClr val="windowText" lastClr="000000">
              <a:lumMod val="75000"/>
              <a:lumOff val="2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68" name="Rectangle 267">
            <a:extLst>
              <a:ext uri="{FF2B5EF4-FFF2-40B4-BE49-F238E27FC236}">
                <a16:creationId xmlns:a16="http://schemas.microsoft.com/office/drawing/2014/main" id="{516201E8-7277-38EC-0D6B-EF9B9B808876}"/>
              </a:ext>
            </a:extLst>
          </p:cNvPr>
          <p:cNvSpPr/>
          <p:nvPr/>
        </p:nvSpPr>
        <p:spPr>
          <a:xfrm rot="18580014">
            <a:off x="7617619" y="3894931"/>
            <a:ext cx="1044575" cy="182563"/>
          </a:xfrm>
          <a:prstGeom prst="rect">
            <a:avLst/>
          </a:prstGeom>
          <a:solidFill>
            <a:sysClr val="windowText" lastClr="000000">
              <a:lumMod val="75000"/>
              <a:lumOff val="2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69" name="Rectangle 268">
            <a:extLst>
              <a:ext uri="{FF2B5EF4-FFF2-40B4-BE49-F238E27FC236}">
                <a16:creationId xmlns:a16="http://schemas.microsoft.com/office/drawing/2014/main" id="{1F4D8998-0BD0-A707-15BF-6D747F60781F}"/>
              </a:ext>
            </a:extLst>
          </p:cNvPr>
          <p:cNvSpPr/>
          <p:nvPr/>
        </p:nvSpPr>
        <p:spPr>
          <a:xfrm rot="798936">
            <a:off x="8639175" y="3748088"/>
            <a:ext cx="360363" cy="46037"/>
          </a:xfrm>
          <a:prstGeom prst="rect">
            <a:avLst/>
          </a:prstGeom>
          <a:solidFill>
            <a:sysClr val="windowText" lastClr="000000">
              <a:lumMod val="65000"/>
              <a:lumOff val="3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70" name="Rectangle 269">
            <a:extLst>
              <a:ext uri="{FF2B5EF4-FFF2-40B4-BE49-F238E27FC236}">
                <a16:creationId xmlns:a16="http://schemas.microsoft.com/office/drawing/2014/main" id="{36F7F90F-6AC5-C8FF-2B6C-B8EC52612F76}"/>
              </a:ext>
            </a:extLst>
          </p:cNvPr>
          <p:cNvSpPr/>
          <p:nvPr/>
        </p:nvSpPr>
        <p:spPr>
          <a:xfrm rot="21457486">
            <a:off x="8639175" y="3678238"/>
            <a:ext cx="360363" cy="44450"/>
          </a:xfrm>
          <a:prstGeom prst="rect">
            <a:avLst/>
          </a:prstGeom>
          <a:solidFill>
            <a:sysClr val="windowText" lastClr="000000">
              <a:lumMod val="65000"/>
              <a:lumOff val="3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cxnSp>
        <p:nvCxnSpPr>
          <p:cNvPr id="128030" name="Connecteur droit 45">
            <a:extLst>
              <a:ext uri="{FF2B5EF4-FFF2-40B4-BE49-F238E27FC236}">
                <a16:creationId xmlns:a16="http://schemas.microsoft.com/office/drawing/2014/main" id="{1A87EF5B-4199-3428-881A-6D54ADDFCA31}"/>
              </a:ext>
            </a:extLst>
          </p:cNvPr>
          <p:cNvCxnSpPr>
            <a:cxnSpLocks noChangeShapeType="1"/>
          </p:cNvCxnSpPr>
          <p:nvPr/>
        </p:nvCxnSpPr>
        <p:spPr bwMode="auto">
          <a:xfrm flipV="1">
            <a:off x="8636000" y="3536950"/>
            <a:ext cx="0" cy="107950"/>
          </a:xfrm>
          <a:prstGeom prst="line">
            <a:avLst/>
          </a:prstGeom>
          <a:noFill/>
          <a:ln w="50800" algn="ctr">
            <a:solidFill>
              <a:srgbClr val="C6D9F1"/>
            </a:solidFill>
            <a:round/>
            <a:headEnd/>
            <a:tailEnd/>
          </a:ln>
          <a:extLst>
            <a:ext uri="{909E8E84-426E-40DD-AFC4-6F175D3DCCD1}">
              <a14:hiddenFill xmlns:a14="http://schemas.microsoft.com/office/drawing/2010/main">
                <a:noFill/>
              </a14:hiddenFill>
            </a:ext>
          </a:extLst>
        </p:spPr>
      </p:cxnSp>
      <p:sp>
        <p:nvSpPr>
          <p:cNvPr id="272" name="Rectangle 271">
            <a:extLst>
              <a:ext uri="{FF2B5EF4-FFF2-40B4-BE49-F238E27FC236}">
                <a16:creationId xmlns:a16="http://schemas.microsoft.com/office/drawing/2014/main" id="{25798017-6A61-550C-F823-1EB7784E9348}"/>
              </a:ext>
            </a:extLst>
          </p:cNvPr>
          <p:cNvSpPr/>
          <p:nvPr/>
        </p:nvSpPr>
        <p:spPr>
          <a:xfrm>
            <a:off x="6624638" y="3779838"/>
            <a:ext cx="71437" cy="44450"/>
          </a:xfrm>
          <a:prstGeom prst="rect">
            <a:avLst/>
          </a:prstGeom>
          <a:solidFill>
            <a:sysClr val="windowText" lastClr="000000">
              <a:lumMod val="85000"/>
              <a:lumOff val="15000"/>
            </a:sysClr>
          </a:solidFill>
          <a:ln w="15875"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73" name="Ellipse 14">
            <a:extLst>
              <a:ext uri="{FF2B5EF4-FFF2-40B4-BE49-F238E27FC236}">
                <a16:creationId xmlns:a16="http://schemas.microsoft.com/office/drawing/2014/main" id="{8885672A-53DF-5FB8-C85A-DBD5DB2D8909}"/>
              </a:ext>
            </a:extLst>
          </p:cNvPr>
          <p:cNvSpPr/>
          <p:nvPr/>
        </p:nvSpPr>
        <p:spPr>
          <a:xfrm>
            <a:off x="5886450" y="5651500"/>
            <a:ext cx="142875" cy="127000"/>
          </a:xfrm>
          <a:prstGeom prst="ellipse">
            <a:avLst/>
          </a:prstGeom>
          <a:solidFill>
            <a:srgbClr val="FFFF00"/>
          </a:solidFill>
          <a:ln w="25400" cap="flat" cmpd="sng" algn="ctr">
            <a:solidFill>
              <a:sysClr val="windowText" lastClr="000000"/>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74" name="Ellipse 47">
            <a:extLst>
              <a:ext uri="{FF2B5EF4-FFF2-40B4-BE49-F238E27FC236}">
                <a16:creationId xmlns:a16="http://schemas.microsoft.com/office/drawing/2014/main" id="{D0D786D8-B74E-58ED-1B26-6CAECECF7034}"/>
              </a:ext>
            </a:extLst>
          </p:cNvPr>
          <p:cNvSpPr/>
          <p:nvPr/>
        </p:nvSpPr>
        <p:spPr>
          <a:xfrm>
            <a:off x="6669088" y="5651500"/>
            <a:ext cx="144462" cy="127000"/>
          </a:xfrm>
          <a:prstGeom prst="ellipse">
            <a:avLst/>
          </a:prstGeom>
          <a:solidFill>
            <a:srgbClr val="FFFF00"/>
          </a:solidFill>
          <a:ln w="25400" cap="flat" cmpd="sng" algn="ctr">
            <a:solidFill>
              <a:sysClr val="windowText" lastClr="000000"/>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75" name="Rectangle 274">
            <a:extLst>
              <a:ext uri="{FF2B5EF4-FFF2-40B4-BE49-F238E27FC236}">
                <a16:creationId xmlns:a16="http://schemas.microsoft.com/office/drawing/2014/main" id="{903EF42F-FF14-3C14-42E1-299F235468B6}"/>
              </a:ext>
            </a:extLst>
          </p:cNvPr>
          <p:cNvSpPr/>
          <p:nvPr/>
        </p:nvSpPr>
        <p:spPr>
          <a:xfrm rot="16200000">
            <a:off x="8434388" y="3538538"/>
            <a:ext cx="217487" cy="192087"/>
          </a:xfrm>
          <a:prstGeom prst="rect">
            <a:avLst/>
          </a:prstGeom>
          <a:solidFill>
            <a:sysClr val="windowText" lastClr="000000">
              <a:lumMod val="75000"/>
              <a:lumOff val="2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76" name="Rectangle 275">
            <a:extLst>
              <a:ext uri="{FF2B5EF4-FFF2-40B4-BE49-F238E27FC236}">
                <a16:creationId xmlns:a16="http://schemas.microsoft.com/office/drawing/2014/main" id="{A6261CA8-1C98-E332-31AE-2AFF98152302}"/>
              </a:ext>
            </a:extLst>
          </p:cNvPr>
          <p:cNvSpPr/>
          <p:nvPr/>
        </p:nvSpPr>
        <p:spPr>
          <a:xfrm rot="16200000">
            <a:off x="6026150" y="3865563"/>
            <a:ext cx="233363" cy="46037"/>
          </a:xfrm>
          <a:prstGeom prst="rect">
            <a:avLst/>
          </a:prstGeom>
          <a:solidFill>
            <a:sysClr val="windowText" lastClr="000000">
              <a:lumMod val="65000"/>
              <a:lumOff val="3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77" name="Rectangle 276">
            <a:extLst>
              <a:ext uri="{FF2B5EF4-FFF2-40B4-BE49-F238E27FC236}">
                <a16:creationId xmlns:a16="http://schemas.microsoft.com/office/drawing/2014/main" id="{0C42D34E-1350-83C2-1613-EF0075B3C98C}"/>
              </a:ext>
            </a:extLst>
          </p:cNvPr>
          <p:cNvSpPr/>
          <p:nvPr/>
        </p:nvSpPr>
        <p:spPr>
          <a:xfrm rot="16200000">
            <a:off x="6412706" y="3866357"/>
            <a:ext cx="233363" cy="44450"/>
          </a:xfrm>
          <a:prstGeom prst="rect">
            <a:avLst/>
          </a:prstGeom>
          <a:solidFill>
            <a:sysClr val="windowText" lastClr="000000">
              <a:lumMod val="65000"/>
              <a:lumOff val="3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78" name="Ellipse 101">
            <a:extLst>
              <a:ext uri="{FF2B5EF4-FFF2-40B4-BE49-F238E27FC236}">
                <a16:creationId xmlns:a16="http://schemas.microsoft.com/office/drawing/2014/main" id="{44D3DF90-8002-7007-50D5-9D0D6CF94129}"/>
              </a:ext>
            </a:extLst>
          </p:cNvPr>
          <p:cNvSpPr/>
          <p:nvPr/>
        </p:nvSpPr>
        <p:spPr>
          <a:xfrm>
            <a:off x="6723063" y="4668838"/>
            <a:ext cx="44450" cy="46037"/>
          </a:xfrm>
          <a:prstGeom prst="ellipse">
            <a:avLst/>
          </a:prstGeom>
          <a:solidFill>
            <a:sysClr val="windowText" lastClr="000000">
              <a:lumMod val="50000"/>
              <a:lumOff val="50000"/>
            </a:sysClr>
          </a:solidFill>
          <a:ln w="25400" cap="flat" cmpd="sng" algn="ctr">
            <a:solidFill>
              <a:sysClr val="windowText" lastClr="000000">
                <a:lumMod val="75000"/>
                <a:lumOff val="2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79" name="Ellipse 111">
            <a:extLst>
              <a:ext uri="{FF2B5EF4-FFF2-40B4-BE49-F238E27FC236}">
                <a16:creationId xmlns:a16="http://schemas.microsoft.com/office/drawing/2014/main" id="{329BBE3F-F1F3-648A-1C5C-FF844E8EB545}"/>
              </a:ext>
            </a:extLst>
          </p:cNvPr>
          <p:cNvSpPr/>
          <p:nvPr/>
        </p:nvSpPr>
        <p:spPr>
          <a:xfrm>
            <a:off x="5651500" y="4679950"/>
            <a:ext cx="46038" cy="44450"/>
          </a:xfrm>
          <a:prstGeom prst="ellipse">
            <a:avLst/>
          </a:prstGeom>
          <a:solidFill>
            <a:sysClr val="windowText" lastClr="000000">
              <a:lumMod val="50000"/>
              <a:lumOff val="50000"/>
            </a:sysClr>
          </a:solidFill>
          <a:ln w="25400" cap="flat" cmpd="sng" algn="ctr">
            <a:solidFill>
              <a:sysClr val="windowText" lastClr="000000">
                <a:lumMod val="75000"/>
                <a:lumOff val="2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80" name="Ellipse 112">
            <a:extLst>
              <a:ext uri="{FF2B5EF4-FFF2-40B4-BE49-F238E27FC236}">
                <a16:creationId xmlns:a16="http://schemas.microsoft.com/office/drawing/2014/main" id="{A8673246-E0EF-8B61-4AFA-7A219C977307}"/>
              </a:ext>
            </a:extLst>
          </p:cNvPr>
          <p:cNvSpPr/>
          <p:nvPr/>
        </p:nvSpPr>
        <p:spPr>
          <a:xfrm>
            <a:off x="7118350" y="4679950"/>
            <a:ext cx="46038" cy="44450"/>
          </a:xfrm>
          <a:prstGeom prst="ellipse">
            <a:avLst/>
          </a:prstGeom>
          <a:solidFill>
            <a:sysClr val="windowText" lastClr="000000">
              <a:lumMod val="50000"/>
              <a:lumOff val="50000"/>
            </a:sysClr>
          </a:solidFill>
          <a:ln w="25400" cap="flat" cmpd="sng" algn="ctr">
            <a:solidFill>
              <a:sysClr val="windowText" lastClr="000000">
                <a:lumMod val="75000"/>
                <a:lumOff val="2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81" name="Ellipse 121">
            <a:extLst>
              <a:ext uri="{FF2B5EF4-FFF2-40B4-BE49-F238E27FC236}">
                <a16:creationId xmlns:a16="http://schemas.microsoft.com/office/drawing/2014/main" id="{63D8C172-DC0A-46C0-939D-7378CC4E4F00}"/>
              </a:ext>
            </a:extLst>
          </p:cNvPr>
          <p:cNvSpPr/>
          <p:nvPr/>
        </p:nvSpPr>
        <p:spPr>
          <a:xfrm>
            <a:off x="5508625" y="4679950"/>
            <a:ext cx="44450" cy="44450"/>
          </a:xfrm>
          <a:prstGeom prst="ellipse">
            <a:avLst/>
          </a:prstGeom>
          <a:solidFill>
            <a:sysClr val="windowText" lastClr="000000">
              <a:lumMod val="50000"/>
              <a:lumOff val="50000"/>
            </a:sysClr>
          </a:solidFill>
          <a:ln w="25400" cap="flat" cmpd="sng" algn="ctr">
            <a:solidFill>
              <a:sysClr val="windowText" lastClr="000000">
                <a:lumMod val="75000"/>
                <a:lumOff val="2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82" name="Ellipse 126">
            <a:extLst>
              <a:ext uri="{FF2B5EF4-FFF2-40B4-BE49-F238E27FC236}">
                <a16:creationId xmlns:a16="http://schemas.microsoft.com/office/drawing/2014/main" id="{3801843D-F012-1B1B-6E7E-F651D5647D2D}"/>
              </a:ext>
            </a:extLst>
          </p:cNvPr>
          <p:cNvSpPr/>
          <p:nvPr/>
        </p:nvSpPr>
        <p:spPr>
          <a:xfrm>
            <a:off x="6181725" y="4679950"/>
            <a:ext cx="46038" cy="44450"/>
          </a:xfrm>
          <a:prstGeom prst="ellipse">
            <a:avLst/>
          </a:prstGeom>
          <a:solidFill>
            <a:sysClr val="windowText" lastClr="000000">
              <a:lumMod val="50000"/>
              <a:lumOff val="50000"/>
            </a:sysClr>
          </a:solidFill>
          <a:ln w="25400" cap="flat" cmpd="sng" algn="ctr">
            <a:solidFill>
              <a:sysClr val="windowText" lastClr="000000">
                <a:lumMod val="75000"/>
                <a:lumOff val="2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83" name="Rectangle 282">
            <a:extLst>
              <a:ext uri="{FF2B5EF4-FFF2-40B4-BE49-F238E27FC236}">
                <a16:creationId xmlns:a16="http://schemas.microsoft.com/office/drawing/2014/main" id="{B61390CF-4AE5-F162-66CE-0E796F09C34A}"/>
              </a:ext>
            </a:extLst>
          </p:cNvPr>
          <p:cNvSpPr/>
          <p:nvPr/>
        </p:nvSpPr>
        <p:spPr>
          <a:xfrm>
            <a:off x="5875338" y="5300663"/>
            <a:ext cx="911225" cy="288925"/>
          </a:xfrm>
          <a:prstGeom prst="rect">
            <a:avLst/>
          </a:prstGeom>
          <a:no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84" name="Rectangle 283">
            <a:extLst>
              <a:ext uri="{FF2B5EF4-FFF2-40B4-BE49-F238E27FC236}">
                <a16:creationId xmlns:a16="http://schemas.microsoft.com/office/drawing/2014/main" id="{B3979FD0-B0AF-B923-B23C-39C0292C2379}"/>
              </a:ext>
            </a:extLst>
          </p:cNvPr>
          <p:cNvSpPr/>
          <p:nvPr/>
        </p:nvSpPr>
        <p:spPr>
          <a:xfrm>
            <a:off x="6588125" y="5219700"/>
            <a:ext cx="360363" cy="46038"/>
          </a:xfrm>
          <a:prstGeom prst="rect">
            <a:avLst/>
          </a:prstGeom>
          <a:solidFill>
            <a:sysClr val="windowText" lastClr="000000">
              <a:lumMod val="65000"/>
              <a:lumOff val="3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85" name="Rectangle 284">
            <a:extLst>
              <a:ext uri="{FF2B5EF4-FFF2-40B4-BE49-F238E27FC236}">
                <a16:creationId xmlns:a16="http://schemas.microsoft.com/office/drawing/2014/main" id="{59CE8774-DE87-0900-9E2B-9E1ED00F46B9}"/>
              </a:ext>
            </a:extLst>
          </p:cNvPr>
          <p:cNvSpPr/>
          <p:nvPr/>
        </p:nvSpPr>
        <p:spPr>
          <a:xfrm>
            <a:off x="4751388" y="4833938"/>
            <a:ext cx="757237" cy="1530350"/>
          </a:xfrm>
          <a:prstGeom prst="rect">
            <a:avLst/>
          </a:prstGeom>
          <a:solidFill>
            <a:sysClr val="windowText" lastClr="000000">
              <a:lumMod val="95000"/>
              <a:lumOff val="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286" name="Rectangle 285">
            <a:extLst>
              <a:ext uri="{FF2B5EF4-FFF2-40B4-BE49-F238E27FC236}">
                <a16:creationId xmlns:a16="http://schemas.microsoft.com/office/drawing/2014/main" id="{4DE46F1A-C5EB-2DBE-DF91-2DD41011B7CD}"/>
              </a:ext>
            </a:extLst>
          </p:cNvPr>
          <p:cNvSpPr/>
          <p:nvPr/>
        </p:nvSpPr>
        <p:spPr>
          <a:xfrm>
            <a:off x="7164388" y="4833938"/>
            <a:ext cx="755650" cy="1530350"/>
          </a:xfrm>
          <a:prstGeom prst="rect">
            <a:avLst/>
          </a:prstGeom>
          <a:solidFill>
            <a:sysClr val="windowText" lastClr="000000">
              <a:lumMod val="95000"/>
              <a:lumOff val="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54" name="Rectangle 653">
            <a:extLst>
              <a:ext uri="{FF2B5EF4-FFF2-40B4-BE49-F238E27FC236}">
                <a16:creationId xmlns:a16="http://schemas.microsoft.com/office/drawing/2014/main" id="{F90DEE5F-7872-B83B-085B-4AFCF1238D14}"/>
              </a:ext>
            </a:extLst>
          </p:cNvPr>
          <p:cNvSpPr/>
          <p:nvPr/>
        </p:nvSpPr>
        <p:spPr>
          <a:xfrm rot="16200000">
            <a:off x="3444875" y="2740025"/>
            <a:ext cx="180975" cy="333375"/>
          </a:xfrm>
          <a:prstGeom prst="rect">
            <a:avLst/>
          </a:prstGeom>
          <a:solidFill>
            <a:sysClr val="windowText" lastClr="000000">
              <a:lumMod val="75000"/>
              <a:lumOff val="2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55" name="Rectangle 654">
            <a:extLst>
              <a:ext uri="{FF2B5EF4-FFF2-40B4-BE49-F238E27FC236}">
                <a16:creationId xmlns:a16="http://schemas.microsoft.com/office/drawing/2014/main" id="{23B95CD4-F123-2FBB-F996-BA352CE67889}"/>
              </a:ext>
            </a:extLst>
          </p:cNvPr>
          <p:cNvSpPr/>
          <p:nvPr/>
        </p:nvSpPr>
        <p:spPr>
          <a:xfrm rot="1200000">
            <a:off x="3240088" y="2820988"/>
            <a:ext cx="173037" cy="782637"/>
          </a:xfrm>
          <a:prstGeom prst="rect">
            <a:avLst/>
          </a:prstGeom>
          <a:solidFill>
            <a:sysClr val="windowText" lastClr="000000">
              <a:lumMod val="75000"/>
              <a:lumOff val="2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56" name="Rectangle 655">
            <a:extLst>
              <a:ext uri="{FF2B5EF4-FFF2-40B4-BE49-F238E27FC236}">
                <a16:creationId xmlns:a16="http://schemas.microsoft.com/office/drawing/2014/main" id="{961A2B7A-4EE3-A490-4DA3-1995736EC137}"/>
              </a:ext>
            </a:extLst>
          </p:cNvPr>
          <p:cNvSpPr/>
          <p:nvPr/>
        </p:nvSpPr>
        <p:spPr>
          <a:xfrm rot="18580014">
            <a:off x="3450432" y="2410619"/>
            <a:ext cx="1042987" cy="180975"/>
          </a:xfrm>
          <a:prstGeom prst="rect">
            <a:avLst/>
          </a:prstGeom>
          <a:solidFill>
            <a:sysClr val="windowText" lastClr="000000">
              <a:lumMod val="75000"/>
              <a:lumOff val="2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cxnSp>
        <p:nvCxnSpPr>
          <p:cNvPr id="128049" name="Connecteur droit 77">
            <a:extLst>
              <a:ext uri="{FF2B5EF4-FFF2-40B4-BE49-F238E27FC236}">
                <a16:creationId xmlns:a16="http://schemas.microsoft.com/office/drawing/2014/main" id="{22A9EF2B-7DD3-8696-F750-718D4325C89D}"/>
              </a:ext>
            </a:extLst>
          </p:cNvPr>
          <p:cNvCxnSpPr>
            <a:cxnSpLocks noChangeShapeType="1"/>
          </p:cNvCxnSpPr>
          <p:nvPr/>
        </p:nvCxnSpPr>
        <p:spPr bwMode="auto">
          <a:xfrm flipH="1">
            <a:off x="3484563" y="2349500"/>
            <a:ext cx="1587" cy="530225"/>
          </a:xfrm>
          <a:prstGeom prst="line">
            <a:avLst/>
          </a:prstGeom>
          <a:noFill/>
          <a:ln w="38100" algn="ctr">
            <a:solidFill>
              <a:srgbClr val="A6A6A6"/>
            </a:solidFill>
            <a:round/>
            <a:headEnd/>
            <a:tailEnd/>
          </a:ln>
          <a:extLst>
            <a:ext uri="{909E8E84-426E-40DD-AFC4-6F175D3DCCD1}">
              <a14:hiddenFill xmlns:a14="http://schemas.microsoft.com/office/drawing/2010/main">
                <a:noFill/>
              </a14:hiddenFill>
            </a:ext>
          </a:extLst>
        </p:spPr>
      </p:cxnSp>
      <p:sp>
        <p:nvSpPr>
          <p:cNvPr id="658" name="Rectangle 657">
            <a:extLst>
              <a:ext uri="{FF2B5EF4-FFF2-40B4-BE49-F238E27FC236}">
                <a16:creationId xmlns:a16="http://schemas.microsoft.com/office/drawing/2014/main" id="{C0B3239E-9577-92AE-6021-C558B8CB271B}"/>
              </a:ext>
            </a:extLst>
          </p:cNvPr>
          <p:cNvSpPr/>
          <p:nvPr/>
        </p:nvSpPr>
        <p:spPr>
          <a:xfrm>
            <a:off x="785813" y="3563938"/>
            <a:ext cx="2724150" cy="71437"/>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59" name="Rectangle 658">
            <a:extLst>
              <a:ext uri="{FF2B5EF4-FFF2-40B4-BE49-F238E27FC236}">
                <a16:creationId xmlns:a16="http://schemas.microsoft.com/office/drawing/2014/main" id="{9C0241EA-4CE8-F02E-BCF8-0F06F319E3A9}"/>
              </a:ext>
            </a:extLst>
          </p:cNvPr>
          <p:cNvSpPr/>
          <p:nvPr/>
        </p:nvSpPr>
        <p:spPr>
          <a:xfrm>
            <a:off x="785813" y="3706813"/>
            <a:ext cx="2724150" cy="612775"/>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60" name="Rectangle 659">
            <a:extLst>
              <a:ext uri="{FF2B5EF4-FFF2-40B4-BE49-F238E27FC236}">
                <a16:creationId xmlns:a16="http://schemas.microsoft.com/office/drawing/2014/main" id="{4E6202B3-B0AE-3B56-BA65-C615576BEF1D}"/>
              </a:ext>
            </a:extLst>
          </p:cNvPr>
          <p:cNvSpPr/>
          <p:nvPr/>
        </p:nvSpPr>
        <p:spPr>
          <a:xfrm>
            <a:off x="1073150" y="3635375"/>
            <a:ext cx="215900" cy="71438"/>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61" name="Rectangle 660">
            <a:extLst>
              <a:ext uri="{FF2B5EF4-FFF2-40B4-BE49-F238E27FC236}">
                <a16:creationId xmlns:a16="http://schemas.microsoft.com/office/drawing/2014/main" id="{EF0DB700-A994-9D55-3BDF-3F7CBDC84245}"/>
              </a:ext>
            </a:extLst>
          </p:cNvPr>
          <p:cNvSpPr/>
          <p:nvPr/>
        </p:nvSpPr>
        <p:spPr>
          <a:xfrm>
            <a:off x="3017838" y="3635375"/>
            <a:ext cx="215900" cy="71438"/>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cxnSp>
        <p:nvCxnSpPr>
          <p:cNvPr id="128054" name="Connecteur droit 15">
            <a:extLst>
              <a:ext uri="{FF2B5EF4-FFF2-40B4-BE49-F238E27FC236}">
                <a16:creationId xmlns:a16="http://schemas.microsoft.com/office/drawing/2014/main" id="{5BE07CC2-A68A-EF2F-D286-37C81EC70D2E}"/>
              </a:ext>
            </a:extLst>
          </p:cNvPr>
          <p:cNvCxnSpPr>
            <a:cxnSpLocks noChangeShapeType="1"/>
          </p:cNvCxnSpPr>
          <p:nvPr/>
        </p:nvCxnSpPr>
        <p:spPr bwMode="auto">
          <a:xfrm flipV="1">
            <a:off x="1109663" y="3662363"/>
            <a:ext cx="125412" cy="3492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cxnSp>
        <p:nvCxnSpPr>
          <p:cNvPr id="128055" name="Connecteur droit 17">
            <a:extLst>
              <a:ext uri="{FF2B5EF4-FFF2-40B4-BE49-F238E27FC236}">
                <a16:creationId xmlns:a16="http://schemas.microsoft.com/office/drawing/2014/main" id="{EDA0E50F-848A-AFE8-85DE-56DFCC5D5CB7}"/>
              </a:ext>
            </a:extLst>
          </p:cNvPr>
          <p:cNvCxnSpPr>
            <a:cxnSpLocks noChangeShapeType="1"/>
          </p:cNvCxnSpPr>
          <p:nvPr/>
        </p:nvCxnSpPr>
        <p:spPr bwMode="auto">
          <a:xfrm flipV="1">
            <a:off x="3068638" y="3662363"/>
            <a:ext cx="127000" cy="34925"/>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664" name="Rectangle 663">
            <a:extLst>
              <a:ext uri="{FF2B5EF4-FFF2-40B4-BE49-F238E27FC236}">
                <a16:creationId xmlns:a16="http://schemas.microsoft.com/office/drawing/2014/main" id="{63D33C6D-513A-AF94-725F-A16D5E5D10F6}"/>
              </a:ext>
            </a:extLst>
          </p:cNvPr>
          <p:cNvSpPr/>
          <p:nvPr/>
        </p:nvSpPr>
        <p:spPr>
          <a:xfrm>
            <a:off x="1289050" y="3090863"/>
            <a:ext cx="1728788" cy="473075"/>
          </a:xfrm>
          <a:prstGeom prst="rect">
            <a:avLst/>
          </a:prstGeom>
          <a:solidFill>
            <a:srgbClr val="1F497D">
              <a:lumMod val="20000"/>
              <a:lumOff val="80000"/>
            </a:srgbClr>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65" name="Rectangle 664">
            <a:extLst>
              <a:ext uri="{FF2B5EF4-FFF2-40B4-BE49-F238E27FC236}">
                <a16:creationId xmlns:a16="http://schemas.microsoft.com/office/drawing/2014/main" id="{DF328F43-B10A-6477-C154-379E53B231AC}"/>
              </a:ext>
            </a:extLst>
          </p:cNvPr>
          <p:cNvSpPr/>
          <p:nvPr/>
        </p:nvSpPr>
        <p:spPr>
          <a:xfrm>
            <a:off x="2044700" y="2482850"/>
            <a:ext cx="252413" cy="1081088"/>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cxnSp>
        <p:nvCxnSpPr>
          <p:cNvPr id="128058" name="Connecteur droit 21">
            <a:extLst>
              <a:ext uri="{FF2B5EF4-FFF2-40B4-BE49-F238E27FC236}">
                <a16:creationId xmlns:a16="http://schemas.microsoft.com/office/drawing/2014/main" id="{E397D327-5990-F2BC-C175-DB33198DEA67}"/>
              </a:ext>
            </a:extLst>
          </p:cNvPr>
          <p:cNvCxnSpPr>
            <a:cxnSpLocks noChangeShapeType="1"/>
          </p:cNvCxnSpPr>
          <p:nvPr/>
        </p:nvCxnSpPr>
        <p:spPr bwMode="auto">
          <a:xfrm>
            <a:off x="990600" y="1160463"/>
            <a:ext cx="0" cy="1296987"/>
          </a:xfrm>
          <a:prstGeom prst="line">
            <a:avLst/>
          </a:prstGeom>
          <a:noFill/>
          <a:ln w="38100" algn="ctr">
            <a:solidFill>
              <a:srgbClr val="A6A6A6"/>
            </a:solidFill>
            <a:round/>
            <a:headEnd/>
            <a:tailEnd/>
          </a:ln>
          <a:extLst>
            <a:ext uri="{909E8E84-426E-40DD-AFC4-6F175D3DCCD1}">
              <a14:hiddenFill xmlns:a14="http://schemas.microsoft.com/office/drawing/2010/main">
                <a:noFill/>
              </a14:hiddenFill>
            </a:ext>
          </a:extLst>
        </p:spPr>
      </p:cxnSp>
      <p:cxnSp>
        <p:nvCxnSpPr>
          <p:cNvPr id="128059" name="Connecteur droit 31">
            <a:extLst>
              <a:ext uri="{FF2B5EF4-FFF2-40B4-BE49-F238E27FC236}">
                <a16:creationId xmlns:a16="http://schemas.microsoft.com/office/drawing/2014/main" id="{D0111946-781D-5D67-4645-C0F9582755C1}"/>
              </a:ext>
            </a:extLst>
          </p:cNvPr>
          <p:cNvCxnSpPr>
            <a:cxnSpLocks noChangeShapeType="1"/>
          </p:cNvCxnSpPr>
          <p:nvPr/>
        </p:nvCxnSpPr>
        <p:spPr bwMode="auto">
          <a:xfrm>
            <a:off x="3044825" y="3165475"/>
            <a:ext cx="538163" cy="0"/>
          </a:xfrm>
          <a:prstGeom prst="line">
            <a:avLst/>
          </a:prstGeom>
          <a:noFill/>
          <a:ln w="25400" algn="ctr">
            <a:solidFill>
              <a:srgbClr val="376092"/>
            </a:solidFill>
            <a:round/>
            <a:headEnd/>
            <a:tailEnd/>
          </a:ln>
          <a:extLst>
            <a:ext uri="{909E8E84-426E-40DD-AFC4-6F175D3DCCD1}">
              <a14:hiddenFill xmlns:a14="http://schemas.microsoft.com/office/drawing/2010/main">
                <a:noFill/>
              </a14:hiddenFill>
            </a:ext>
          </a:extLst>
        </p:spPr>
      </p:cxnSp>
      <p:sp>
        <p:nvSpPr>
          <p:cNvPr id="668" name="Rectangle 667">
            <a:extLst>
              <a:ext uri="{FF2B5EF4-FFF2-40B4-BE49-F238E27FC236}">
                <a16:creationId xmlns:a16="http://schemas.microsoft.com/office/drawing/2014/main" id="{C6313B46-D68D-AAB2-8D9D-0F50BD5A3B25}"/>
              </a:ext>
            </a:extLst>
          </p:cNvPr>
          <p:cNvSpPr/>
          <p:nvPr/>
        </p:nvSpPr>
        <p:spPr>
          <a:xfrm>
            <a:off x="1414463" y="2997200"/>
            <a:ext cx="107950" cy="71438"/>
          </a:xfrm>
          <a:prstGeom prst="rect">
            <a:avLst/>
          </a:prstGeom>
          <a:solidFill>
            <a:srgbClr val="FF0000"/>
          </a:solidFill>
          <a:ln w="25400" cap="flat" cmpd="sng" algn="ctr">
            <a:solidFill>
              <a:sysClr val="window" lastClr="FFFFFF">
                <a:lumMod val="7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69" name="Rectangle 668">
            <a:extLst>
              <a:ext uri="{FF2B5EF4-FFF2-40B4-BE49-F238E27FC236}">
                <a16:creationId xmlns:a16="http://schemas.microsoft.com/office/drawing/2014/main" id="{2F129C82-8DD3-33AC-6637-B26B80306996}"/>
              </a:ext>
            </a:extLst>
          </p:cNvPr>
          <p:cNvSpPr/>
          <p:nvPr/>
        </p:nvSpPr>
        <p:spPr>
          <a:xfrm>
            <a:off x="1377950" y="2951163"/>
            <a:ext cx="179388" cy="46037"/>
          </a:xfrm>
          <a:prstGeom prst="rect">
            <a:avLst/>
          </a:prstGeom>
          <a:solidFill>
            <a:srgbClr val="FF0000"/>
          </a:solidFill>
          <a:ln w="25400" cap="flat" cmpd="sng" algn="ctr">
            <a:solidFill>
              <a:sysClr val="window" lastClr="FFFFFF">
                <a:lumMod val="7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70" name="Rectangle 669">
            <a:extLst>
              <a:ext uri="{FF2B5EF4-FFF2-40B4-BE49-F238E27FC236}">
                <a16:creationId xmlns:a16="http://schemas.microsoft.com/office/drawing/2014/main" id="{31301DEA-A691-2A9D-1D9D-16764907C75D}"/>
              </a:ext>
            </a:extLst>
          </p:cNvPr>
          <p:cNvSpPr/>
          <p:nvPr/>
        </p:nvSpPr>
        <p:spPr>
          <a:xfrm>
            <a:off x="2081213" y="2374900"/>
            <a:ext cx="180975" cy="93663"/>
          </a:xfrm>
          <a:prstGeom prst="rect">
            <a:avLst/>
          </a:prstGeom>
          <a:solidFill>
            <a:srgbClr val="F79646"/>
          </a:solidFill>
          <a:ln w="25400" cap="flat" cmpd="sng" algn="ctr">
            <a:solidFill>
              <a:sysClr val="window" lastClr="FFFFFF">
                <a:lumMod val="50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71" name="Rectangle 670">
            <a:extLst>
              <a:ext uri="{FF2B5EF4-FFF2-40B4-BE49-F238E27FC236}">
                <a16:creationId xmlns:a16="http://schemas.microsoft.com/office/drawing/2014/main" id="{349DFDA9-2F9D-B21D-FF1E-E1E95E7423EA}"/>
              </a:ext>
            </a:extLst>
          </p:cNvPr>
          <p:cNvSpPr/>
          <p:nvPr/>
        </p:nvSpPr>
        <p:spPr>
          <a:xfrm>
            <a:off x="3233738" y="3230563"/>
            <a:ext cx="287337" cy="284162"/>
          </a:xfrm>
          <a:prstGeom prst="rect">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cxnSp>
        <p:nvCxnSpPr>
          <p:cNvPr id="128064" name="Connecteur droit 37">
            <a:extLst>
              <a:ext uri="{FF2B5EF4-FFF2-40B4-BE49-F238E27FC236}">
                <a16:creationId xmlns:a16="http://schemas.microsoft.com/office/drawing/2014/main" id="{825A0366-1867-6319-F6F6-9FBA7979ECC1}"/>
              </a:ext>
            </a:extLst>
          </p:cNvPr>
          <p:cNvCxnSpPr>
            <a:cxnSpLocks noChangeShapeType="1"/>
          </p:cNvCxnSpPr>
          <p:nvPr/>
        </p:nvCxnSpPr>
        <p:spPr bwMode="auto">
          <a:xfrm flipV="1">
            <a:off x="3233738" y="3549650"/>
            <a:ext cx="287337" cy="0"/>
          </a:xfrm>
          <a:prstGeom prst="line">
            <a:avLst/>
          </a:prstGeom>
          <a:noFill/>
          <a:ln w="25400" algn="ctr">
            <a:solidFill>
              <a:srgbClr val="000000"/>
            </a:solidFill>
            <a:round/>
            <a:headEnd/>
            <a:tailEnd/>
          </a:ln>
          <a:extLst>
            <a:ext uri="{909E8E84-426E-40DD-AFC4-6F175D3DCCD1}">
              <a14:hiddenFill xmlns:a14="http://schemas.microsoft.com/office/drawing/2010/main">
                <a:noFill/>
              </a14:hiddenFill>
            </a:ext>
          </a:extLst>
        </p:spPr>
      </p:cxnSp>
      <p:cxnSp>
        <p:nvCxnSpPr>
          <p:cNvPr id="128065" name="Connecteur droit 39">
            <a:extLst>
              <a:ext uri="{FF2B5EF4-FFF2-40B4-BE49-F238E27FC236}">
                <a16:creationId xmlns:a16="http://schemas.microsoft.com/office/drawing/2014/main" id="{6594CB7C-7A81-DA3A-B335-DC3D2BF4C4A9}"/>
              </a:ext>
            </a:extLst>
          </p:cNvPr>
          <p:cNvCxnSpPr>
            <a:cxnSpLocks noChangeShapeType="1"/>
          </p:cNvCxnSpPr>
          <p:nvPr/>
        </p:nvCxnSpPr>
        <p:spPr bwMode="auto">
          <a:xfrm flipV="1">
            <a:off x="3378200" y="3514725"/>
            <a:ext cx="0" cy="23813"/>
          </a:xfrm>
          <a:prstGeom prst="line">
            <a:avLst/>
          </a:prstGeom>
          <a:noFill/>
          <a:ln w="25400" algn="ctr">
            <a:solidFill>
              <a:srgbClr val="000000"/>
            </a:solidFill>
            <a:round/>
            <a:headEnd/>
            <a:tailEnd/>
          </a:ln>
          <a:extLst>
            <a:ext uri="{909E8E84-426E-40DD-AFC4-6F175D3DCCD1}">
              <a14:hiddenFill xmlns:a14="http://schemas.microsoft.com/office/drawing/2010/main">
                <a:noFill/>
              </a14:hiddenFill>
            </a:ext>
          </a:extLst>
        </p:spPr>
      </p:cxnSp>
      <p:cxnSp>
        <p:nvCxnSpPr>
          <p:cNvPr id="128066" name="Connecteur droit 41">
            <a:extLst>
              <a:ext uri="{FF2B5EF4-FFF2-40B4-BE49-F238E27FC236}">
                <a16:creationId xmlns:a16="http://schemas.microsoft.com/office/drawing/2014/main" id="{570DC255-0B0F-B34A-DFF3-F454EE426A5C}"/>
              </a:ext>
            </a:extLst>
          </p:cNvPr>
          <p:cNvCxnSpPr>
            <a:cxnSpLocks noChangeShapeType="1"/>
          </p:cNvCxnSpPr>
          <p:nvPr/>
        </p:nvCxnSpPr>
        <p:spPr bwMode="auto">
          <a:xfrm>
            <a:off x="3521075" y="3311525"/>
            <a:ext cx="0" cy="103188"/>
          </a:xfrm>
          <a:prstGeom prst="line">
            <a:avLst/>
          </a:prstGeom>
          <a:noFill/>
          <a:ln w="25400" algn="ctr">
            <a:solidFill>
              <a:srgbClr val="C6D9F1"/>
            </a:solidFill>
            <a:round/>
            <a:headEnd/>
            <a:tailEnd/>
          </a:ln>
          <a:extLst>
            <a:ext uri="{909E8E84-426E-40DD-AFC4-6F175D3DCCD1}">
              <a14:hiddenFill xmlns:a14="http://schemas.microsoft.com/office/drawing/2010/main">
                <a:noFill/>
              </a14:hiddenFill>
            </a:ext>
          </a:extLst>
        </p:spPr>
      </p:cxnSp>
      <p:sp>
        <p:nvSpPr>
          <p:cNvPr id="675" name="Rectangle 674">
            <a:extLst>
              <a:ext uri="{FF2B5EF4-FFF2-40B4-BE49-F238E27FC236}">
                <a16:creationId xmlns:a16="http://schemas.microsoft.com/office/drawing/2014/main" id="{238BA274-0355-DF77-8831-2E3141AC4A65}"/>
              </a:ext>
            </a:extLst>
          </p:cNvPr>
          <p:cNvSpPr/>
          <p:nvPr/>
        </p:nvSpPr>
        <p:spPr>
          <a:xfrm>
            <a:off x="3305175" y="3024188"/>
            <a:ext cx="179388" cy="133350"/>
          </a:xfrm>
          <a:prstGeom prst="rect">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76" name="Rectangle 675">
            <a:extLst>
              <a:ext uri="{FF2B5EF4-FFF2-40B4-BE49-F238E27FC236}">
                <a16:creationId xmlns:a16="http://schemas.microsoft.com/office/drawing/2014/main" id="{4FDDFCAC-63B3-B025-0983-B15FD83D6E6F}"/>
              </a:ext>
            </a:extLst>
          </p:cNvPr>
          <p:cNvSpPr/>
          <p:nvPr/>
        </p:nvSpPr>
        <p:spPr>
          <a:xfrm>
            <a:off x="3330575" y="2951163"/>
            <a:ext cx="119063" cy="65087"/>
          </a:xfrm>
          <a:prstGeom prst="rect">
            <a:avLst/>
          </a:prstGeom>
          <a:solidFill>
            <a:srgbClr val="FF0000"/>
          </a:solidFill>
          <a:ln w="25400" cap="flat" cmpd="sng" algn="ctr">
            <a:solidFill>
              <a:sysClr val="windowText" lastClr="000000"/>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cxnSp>
        <p:nvCxnSpPr>
          <p:cNvPr id="128069" name="Connecteur droit 46">
            <a:extLst>
              <a:ext uri="{FF2B5EF4-FFF2-40B4-BE49-F238E27FC236}">
                <a16:creationId xmlns:a16="http://schemas.microsoft.com/office/drawing/2014/main" id="{BEA81D3F-8A37-EC8D-5B7E-E20819256FDF}"/>
              </a:ext>
            </a:extLst>
          </p:cNvPr>
          <p:cNvCxnSpPr>
            <a:cxnSpLocks noChangeShapeType="1"/>
          </p:cNvCxnSpPr>
          <p:nvPr/>
        </p:nvCxnSpPr>
        <p:spPr bwMode="auto">
          <a:xfrm>
            <a:off x="3040063" y="2879725"/>
            <a:ext cx="538162" cy="0"/>
          </a:xfrm>
          <a:prstGeom prst="line">
            <a:avLst/>
          </a:prstGeom>
          <a:noFill/>
          <a:ln w="25400" algn="ctr">
            <a:solidFill>
              <a:srgbClr val="376092"/>
            </a:solidFill>
            <a:round/>
            <a:headEnd/>
            <a:tailEnd/>
          </a:ln>
          <a:extLst>
            <a:ext uri="{909E8E84-426E-40DD-AFC4-6F175D3DCCD1}">
              <a14:hiddenFill xmlns:a14="http://schemas.microsoft.com/office/drawing/2010/main">
                <a:noFill/>
              </a14:hiddenFill>
            </a:ext>
          </a:extLst>
        </p:spPr>
      </p:cxnSp>
      <p:cxnSp>
        <p:nvCxnSpPr>
          <p:cNvPr id="128070" name="Connecteur droit 47">
            <a:extLst>
              <a:ext uri="{FF2B5EF4-FFF2-40B4-BE49-F238E27FC236}">
                <a16:creationId xmlns:a16="http://schemas.microsoft.com/office/drawing/2014/main" id="{D7DC4754-57BA-F39D-3540-83E8667E8606}"/>
              </a:ext>
            </a:extLst>
          </p:cNvPr>
          <p:cNvCxnSpPr>
            <a:cxnSpLocks noChangeShapeType="1"/>
          </p:cNvCxnSpPr>
          <p:nvPr/>
        </p:nvCxnSpPr>
        <p:spPr bwMode="auto">
          <a:xfrm flipV="1">
            <a:off x="3052763" y="2879725"/>
            <a:ext cx="0" cy="666750"/>
          </a:xfrm>
          <a:prstGeom prst="line">
            <a:avLst/>
          </a:prstGeom>
          <a:noFill/>
          <a:ln w="25400" algn="ctr">
            <a:solidFill>
              <a:srgbClr val="376092"/>
            </a:solidFill>
            <a:round/>
            <a:headEnd/>
            <a:tailEnd/>
          </a:ln>
          <a:extLst>
            <a:ext uri="{909E8E84-426E-40DD-AFC4-6F175D3DCCD1}">
              <a14:hiddenFill xmlns:a14="http://schemas.microsoft.com/office/drawing/2010/main">
                <a:noFill/>
              </a14:hiddenFill>
            </a:ext>
          </a:extLst>
        </p:spPr>
      </p:cxnSp>
      <p:sp>
        <p:nvSpPr>
          <p:cNvPr id="679" name="Ellipse 49">
            <a:extLst>
              <a:ext uri="{FF2B5EF4-FFF2-40B4-BE49-F238E27FC236}">
                <a16:creationId xmlns:a16="http://schemas.microsoft.com/office/drawing/2014/main" id="{011F72ED-0ABA-F19D-BB00-936B7F119F6E}"/>
              </a:ext>
            </a:extLst>
          </p:cNvPr>
          <p:cNvSpPr/>
          <p:nvPr/>
        </p:nvSpPr>
        <p:spPr>
          <a:xfrm>
            <a:off x="2152650" y="3105150"/>
            <a:ext cx="46038" cy="46038"/>
          </a:xfrm>
          <a:prstGeom prst="ellipse">
            <a:avLst/>
          </a:prstGeom>
          <a:solidFill>
            <a:sysClr val="windowText" lastClr="000000">
              <a:lumMod val="50000"/>
              <a:lumOff val="50000"/>
            </a:sysClr>
          </a:solidFill>
          <a:ln w="25400" cap="flat" cmpd="sng" algn="ctr">
            <a:solidFill>
              <a:sysClr val="windowText" lastClr="000000">
                <a:lumMod val="75000"/>
                <a:lumOff val="2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80" name="Ellipse 52">
            <a:extLst>
              <a:ext uri="{FF2B5EF4-FFF2-40B4-BE49-F238E27FC236}">
                <a16:creationId xmlns:a16="http://schemas.microsoft.com/office/drawing/2014/main" id="{5EF16B6A-6065-808B-EA84-54E2F343CC51}"/>
              </a:ext>
            </a:extLst>
          </p:cNvPr>
          <p:cNvSpPr/>
          <p:nvPr/>
        </p:nvSpPr>
        <p:spPr>
          <a:xfrm>
            <a:off x="844550" y="3105150"/>
            <a:ext cx="44450" cy="46038"/>
          </a:xfrm>
          <a:prstGeom prst="ellipse">
            <a:avLst/>
          </a:prstGeom>
          <a:solidFill>
            <a:sysClr val="windowText" lastClr="000000">
              <a:lumMod val="50000"/>
              <a:lumOff val="50000"/>
            </a:sysClr>
          </a:solidFill>
          <a:ln w="25400" cap="flat" cmpd="sng" algn="ctr">
            <a:solidFill>
              <a:sysClr val="windowText" lastClr="000000">
                <a:lumMod val="75000"/>
                <a:lumOff val="2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81" name="Ellipse 53">
            <a:extLst>
              <a:ext uri="{FF2B5EF4-FFF2-40B4-BE49-F238E27FC236}">
                <a16:creationId xmlns:a16="http://schemas.microsoft.com/office/drawing/2014/main" id="{284B0831-BF4B-17A1-F0AE-1B619ADACD27}"/>
              </a:ext>
            </a:extLst>
          </p:cNvPr>
          <p:cNvSpPr/>
          <p:nvPr/>
        </p:nvSpPr>
        <p:spPr>
          <a:xfrm>
            <a:off x="3570288" y="3141663"/>
            <a:ext cx="46037" cy="44450"/>
          </a:xfrm>
          <a:prstGeom prst="ellipse">
            <a:avLst/>
          </a:prstGeom>
          <a:solidFill>
            <a:sysClr val="windowText" lastClr="000000">
              <a:lumMod val="50000"/>
              <a:lumOff val="50000"/>
            </a:sysClr>
          </a:solidFill>
          <a:ln w="25400" cap="flat" cmpd="sng" algn="ctr">
            <a:solidFill>
              <a:sysClr val="windowText" lastClr="000000">
                <a:lumMod val="75000"/>
                <a:lumOff val="2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82" name="Rectangle 681">
            <a:extLst>
              <a:ext uri="{FF2B5EF4-FFF2-40B4-BE49-F238E27FC236}">
                <a16:creationId xmlns:a16="http://schemas.microsoft.com/office/drawing/2014/main" id="{88335750-05E1-5638-F131-011D6C0E83A4}"/>
              </a:ext>
            </a:extLst>
          </p:cNvPr>
          <p:cNvSpPr/>
          <p:nvPr/>
        </p:nvSpPr>
        <p:spPr>
          <a:xfrm>
            <a:off x="3449638" y="2303463"/>
            <a:ext cx="71437" cy="46037"/>
          </a:xfrm>
          <a:prstGeom prst="rect">
            <a:avLst/>
          </a:prstGeom>
          <a:solidFill>
            <a:sysClr val="windowText" lastClr="000000">
              <a:lumMod val="85000"/>
              <a:lumOff val="15000"/>
            </a:sysClr>
          </a:solidFill>
          <a:ln w="15875"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83" name="Rectangle 682">
            <a:extLst>
              <a:ext uri="{FF2B5EF4-FFF2-40B4-BE49-F238E27FC236}">
                <a16:creationId xmlns:a16="http://schemas.microsoft.com/office/drawing/2014/main" id="{C7888078-BA3D-C86E-651D-580D86A11AD5}"/>
              </a:ext>
            </a:extLst>
          </p:cNvPr>
          <p:cNvSpPr/>
          <p:nvPr/>
        </p:nvSpPr>
        <p:spPr>
          <a:xfrm>
            <a:off x="1995488" y="3713163"/>
            <a:ext cx="360362" cy="46037"/>
          </a:xfrm>
          <a:prstGeom prst="rect">
            <a:avLst/>
          </a:prstGeom>
          <a:solidFill>
            <a:sysClr val="windowText" lastClr="000000">
              <a:lumMod val="65000"/>
              <a:lumOff val="3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84" name="Rectangle 683">
            <a:extLst>
              <a:ext uri="{FF2B5EF4-FFF2-40B4-BE49-F238E27FC236}">
                <a16:creationId xmlns:a16="http://schemas.microsoft.com/office/drawing/2014/main" id="{6A2AEBD9-5918-8B66-609B-DFD6D0386E4B}"/>
              </a:ext>
            </a:extLst>
          </p:cNvPr>
          <p:cNvSpPr/>
          <p:nvPr/>
        </p:nvSpPr>
        <p:spPr>
          <a:xfrm>
            <a:off x="3521075" y="3706813"/>
            <a:ext cx="180975" cy="46037"/>
          </a:xfrm>
          <a:prstGeom prst="rect">
            <a:avLst/>
          </a:prstGeom>
          <a:solidFill>
            <a:sysClr val="windowText" lastClr="000000">
              <a:lumMod val="65000"/>
              <a:lumOff val="3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85" name="Forme libre 63">
            <a:extLst>
              <a:ext uri="{FF2B5EF4-FFF2-40B4-BE49-F238E27FC236}">
                <a16:creationId xmlns:a16="http://schemas.microsoft.com/office/drawing/2014/main" id="{E387233F-0AEB-40D8-21AA-F5E549C4050B}"/>
              </a:ext>
            </a:extLst>
          </p:cNvPr>
          <p:cNvSpPr/>
          <p:nvPr/>
        </p:nvSpPr>
        <p:spPr>
          <a:xfrm flipV="1">
            <a:off x="2262188" y="2338388"/>
            <a:ext cx="1187450" cy="49212"/>
          </a:xfrm>
          <a:custGeom>
            <a:avLst/>
            <a:gdLst>
              <a:gd name="connsiteX0" fmla="*/ 0 w 1296062"/>
              <a:gd name="connsiteY0" fmla="*/ 25347 h 541374"/>
              <a:gd name="connsiteX1" fmla="*/ 143123 w 1296062"/>
              <a:gd name="connsiteY1" fmla="*/ 9445 h 541374"/>
              <a:gd name="connsiteX2" fmla="*/ 389614 w 1296062"/>
              <a:gd name="connsiteY2" fmla="*/ 152568 h 541374"/>
              <a:gd name="connsiteX3" fmla="*/ 421419 w 1296062"/>
              <a:gd name="connsiteY3" fmla="*/ 414961 h 541374"/>
              <a:gd name="connsiteX4" fmla="*/ 787179 w 1296062"/>
              <a:gd name="connsiteY4" fmla="*/ 486523 h 541374"/>
              <a:gd name="connsiteX5" fmla="*/ 1296062 w 1296062"/>
              <a:gd name="connsiteY5" fmla="*/ 534231 h 541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6062" h="541374">
                <a:moveTo>
                  <a:pt x="0" y="25347"/>
                </a:moveTo>
                <a:cubicBezTo>
                  <a:pt x="39093" y="6794"/>
                  <a:pt x="78187" y="-11758"/>
                  <a:pt x="143123" y="9445"/>
                </a:cubicBezTo>
                <a:cubicBezTo>
                  <a:pt x="208059" y="30648"/>
                  <a:pt x="343231" y="84982"/>
                  <a:pt x="389614" y="152568"/>
                </a:cubicBezTo>
                <a:cubicBezTo>
                  <a:pt x="435997" y="220154"/>
                  <a:pt x="355158" y="359302"/>
                  <a:pt x="421419" y="414961"/>
                </a:cubicBezTo>
                <a:cubicBezTo>
                  <a:pt x="487680" y="470620"/>
                  <a:pt x="641405" y="466645"/>
                  <a:pt x="787179" y="486523"/>
                </a:cubicBezTo>
                <a:cubicBezTo>
                  <a:pt x="932953" y="506401"/>
                  <a:pt x="1217874" y="560735"/>
                  <a:pt x="1296062" y="534231"/>
                </a:cubicBezTo>
              </a:path>
            </a:pathLst>
          </a:custGeom>
          <a:noFill/>
          <a:ln w="25400" cap="flat" cmpd="sng" algn="ctr">
            <a:solidFill>
              <a:sysClr val="windowText" lastClr="000000">
                <a:lumMod val="65000"/>
                <a:lumOff val="3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86" name="Ellipse 71">
            <a:extLst>
              <a:ext uri="{FF2B5EF4-FFF2-40B4-BE49-F238E27FC236}">
                <a16:creationId xmlns:a16="http://schemas.microsoft.com/office/drawing/2014/main" id="{C1D658AB-AB3A-6C6B-571E-B5F774CAE0A6}"/>
              </a:ext>
            </a:extLst>
          </p:cNvPr>
          <p:cNvSpPr/>
          <p:nvPr/>
        </p:nvSpPr>
        <p:spPr>
          <a:xfrm>
            <a:off x="2620963" y="3419475"/>
            <a:ext cx="107950" cy="107950"/>
          </a:xfrm>
          <a:prstGeom prst="ellipse">
            <a:avLst/>
          </a:prstGeom>
          <a:solidFill>
            <a:sysClr val="window" lastClr="FFFFFF">
              <a:lumMod val="65000"/>
            </a:sysClr>
          </a:solidFill>
          <a:ln w="25400" cap="flat" cmpd="sng" algn="ctr">
            <a:solidFill>
              <a:sysClr val="windowText" lastClr="000000"/>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87" name="Ellipse 72">
            <a:extLst>
              <a:ext uri="{FF2B5EF4-FFF2-40B4-BE49-F238E27FC236}">
                <a16:creationId xmlns:a16="http://schemas.microsoft.com/office/drawing/2014/main" id="{4E8E8A1F-F105-C49C-D241-7F6A55C6E47C}"/>
              </a:ext>
            </a:extLst>
          </p:cNvPr>
          <p:cNvSpPr/>
          <p:nvPr/>
        </p:nvSpPr>
        <p:spPr>
          <a:xfrm>
            <a:off x="1612900" y="3419475"/>
            <a:ext cx="107950" cy="107950"/>
          </a:xfrm>
          <a:prstGeom prst="ellipse">
            <a:avLst/>
          </a:prstGeom>
          <a:solidFill>
            <a:sysClr val="window" lastClr="FFFFFF">
              <a:lumMod val="65000"/>
            </a:sysClr>
          </a:solidFill>
          <a:ln w="25400" cap="flat" cmpd="sng" algn="ctr">
            <a:solidFill>
              <a:sysClr val="windowText" lastClr="000000"/>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88" name="Ellipse 74">
            <a:extLst>
              <a:ext uri="{FF2B5EF4-FFF2-40B4-BE49-F238E27FC236}">
                <a16:creationId xmlns:a16="http://schemas.microsoft.com/office/drawing/2014/main" id="{40CD39C3-6F01-8D40-D527-9B9CDCA0557A}"/>
              </a:ext>
            </a:extLst>
          </p:cNvPr>
          <p:cNvSpPr/>
          <p:nvPr/>
        </p:nvSpPr>
        <p:spPr>
          <a:xfrm>
            <a:off x="1612900" y="3130550"/>
            <a:ext cx="107950" cy="107950"/>
          </a:xfrm>
          <a:prstGeom prst="ellipse">
            <a:avLst/>
          </a:prstGeom>
          <a:solidFill>
            <a:sysClr val="window" lastClr="FFFFFF">
              <a:lumMod val="65000"/>
            </a:sysClr>
          </a:solidFill>
          <a:ln w="25400" cap="flat" cmpd="sng" algn="ctr">
            <a:solidFill>
              <a:sysClr val="windowText" lastClr="000000"/>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89" name="Ellipse 75">
            <a:extLst>
              <a:ext uri="{FF2B5EF4-FFF2-40B4-BE49-F238E27FC236}">
                <a16:creationId xmlns:a16="http://schemas.microsoft.com/office/drawing/2014/main" id="{610A0EE2-30AC-8F24-C8DF-FD352F48195C}"/>
              </a:ext>
            </a:extLst>
          </p:cNvPr>
          <p:cNvSpPr/>
          <p:nvPr/>
        </p:nvSpPr>
        <p:spPr>
          <a:xfrm>
            <a:off x="2620963" y="3130550"/>
            <a:ext cx="107950" cy="107950"/>
          </a:xfrm>
          <a:prstGeom prst="ellipse">
            <a:avLst/>
          </a:prstGeom>
          <a:solidFill>
            <a:sysClr val="window" lastClr="FFFFFF">
              <a:lumMod val="65000"/>
            </a:sysClr>
          </a:solidFill>
          <a:ln w="25400" cap="flat" cmpd="sng" algn="ctr">
            <a:solidFill>
              <a:sysClr val="windowText" lastClr="000000"/>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90" name="Rectangle 689">
            <a:extLst>
              <a:ext uri="{FF2B5EF4-FFF2-40B4-BE49-F238E27FC236}">
                <a16:creationId xmlns:a16="http://schemas.microsoft.com/office/drawing/2014/main" id="{78959A97-3D57-7F2A-83BB-1AFF648050CE}"/>
              </a:ext>
            </a:extLst>
          </p:cNvPr>
          <p:cNvSpPr/>
          <p:nvPr/>
        </p:nvSpPr>
        <p:spPr>
          <a:xfrm>
            <a:off x="604838" y="3724275"/>
            <a:ext cx="180975" cy="46038"/>
          </a:xfrm>
          <a:prstGeom prst="rect">
            <a:avLst/>
          </a:prstGeom>
          <a:solidFill>
            <a:sysClr val="windowText" lastClr="000000">
              <a:lumMod val="65000"/>
              <a:lumOff val="3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91" name="Rectangle 690">
            <a:extLst>
              <a:ext uri="{FF2B5EF4-FFF2-40B4-BE49-F238E27FC236}">
                <a16:creationId xmlns:a16="http://schemas.microsoft.com/office/drawing/2014/main" id="{F416A83F-ECFC-420F-7C25-6586785D9785}"/>
              </a:ext>
            </a:extLst>
          </p:cNvPr>
          <p:cNvSpPr/>
          <p:nvPr/>
        </p:nvSpPr>
        <p:spPr>
          <a:xfrm>
            <a:off x="893763" y="2482850"/>
            <a:ext cx="250825" cy="1081088"/>
          </a:xfrm>
          <a:prstGeom prst="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92" name="Forme libre 110">
            <a:extLst>
              <a:ext uri="{FF2B5EF4-FFF2-40B4-BE49-F238E27FC236}">
                <a16:creationId xmlns:a16="http://schemas.microsoft.com/office/drawing/2014/main" id="{9261327A-2811-D10B-FCDF-C21F01DC09BA}"/>
              </a:ext>
            </a:extLst>
          </p:cNvPr>
          <p:cNvSpPr/>
          <p:nvPr/>
        </p:nvSpPr>
        <p:spPr>
          <a:xfrm>
            <a:off x="2271713" y="2443163"/>
            <a:ext cx="407987" cy="738187"/>
          </a:xfrm>
          <a:custGeom>
            <a:avLst/>
            <a:gdLst>
              <a:gd name="connsiteX0" fmla="*/ 0 w 407670"/>
              <a:gd name="connsiteY0" fmla="*/ 0 h 739140"/>
              <a:gd name="connsiteX1" fmla="*/ 266700 w 407670"/>
              <a:gd name="connsiteY1" fmla="*/ 83820 h 739140"/>
              <a:gd name="connsiteX2" fmla="*/ 262890 w 407670"/>
              <a:gd name="connsiteY2" fmla="*/ 293370 h 739140"/>
              <a:gd name="connsiteX3" fmla="*/ 407670 w 407670"/>
              <a:gd name="connsiteY3" fmla="*/ 739140 h 739140"/>
            </a:gdLst>
            <a:ahLst/>
            <a:cxnLst>
              <a:cxn ang="0">
                <a:pos x="connsiteX0" y="connsiteY0"/>
              </a:cxn>
              <a:cxn ang="0">
                <a:pos x="connsiteX1" y="connsiteY1"/>
              </a:cxn>
              <a:cxn ang="0">
                <a:pos x="connsiteX2" y="connsiteY2"/>
              </a:cxn>
              <a:cxn ang="0">
                <a:pos x="connsiteX3" y="connsiteY3"/>
              </a:cxn>
            </a:cxnLst>
            <a:rect l="l" t="t" r="r" b="b"/>
            <a:pathLst>
              <a:path w="407670" h="739140">
                <a:moveTo>
                  <a:pt x="0" y="0"/>
                </a:moveTo>
                <a:cubicBezTo>
                  <a:pt x="111442" y="17462"/>
                  <a:pt x="222885" y="34925"/>
                  <a:pt x="266700" y="83820"/>
                </a:cubicBezTo>
                <a:cubicBezTo>
                  <a:pt x="310515" y="132715"/>
                  <a:pt x="239395" y="184150"/>
                  <a:pt x="262890" y="293370"/>
                </a:cubicBezTo>
                <a:cubicBezTo>
                  <a:pt x="286385" y="402590"/>
                  <a:pt x="387985" y="682625"/>
                  <a:pt x="407670" y="739140"/>
                </a:cubicBezTo>
              </a:path>
            </a:pathLst>
          </a:custGeom>
          <a:noFill/>
          <a:ln w="25400" cap="flat" cmpd="sng" algn="ctr">
            <a:solidFill>
              <a:sysClr val="windowText" lastClr="000000">
                <a:lumMod val="65000"/>
                <a:lumOff val="3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93" name="Forme libre 68">
            <a:extLst>
              <a:ext uri="{FF2B5EF4-FFF2-40B4-BE49-F238E27FC236}">
                <a16:creationId xmlns:a16="http://schemas.microsoft.com/office/drawing/2014/main" id="{950C6493-4CF0-7F7B-EDAA-1FE3047AE663}"/>
              </a:ext>
            </a:extLst>
          </p:cNvPr>
          <p:cNvSpPr/>
          <p:nvPr/>
        </p:nvSpPr>
        <p:spPr>
          <a:xfrm>
            <a:off x="2679700" y="3095625"/>
            <a:ext cx="633413" cy="377825"/>
          </a:xfrm>
          <a:custGeom>
            <a:avLst/>
            <a:gdLst>
              <a:gd name="connsiteX0" fmla="*/ 276182 w 276182"/>
              <a:gd name="connsiteY0" fmla="*/ 0 h 174928"/>
              <a:gd name="connsiteX1" fmla="*/ 212571 w 276182"/>
              <a:gd name="connsiteY1" fmla="*/ 127220 h 174928"/>
              <a:gd name="connsiteX2" fmla="*/ 141010 w 276182"/>
              <a:gd name="connsiteY2" fmla="*/ 159026 h 174928"/>
              <a:gd name="connsiteX3" fmla="*/ 21740 w 276182"/>
              <a:gd name="connsiteY3" fmla="*/ 174928 h 174928"/>
            </a:gdLst>
            <a:ahLst/>
            <a:cxnLst>
              <a:cxn ang="0">
                <a:pos x="connsiteX0" y="connsiteY0"/>
              </a:cxn>
              <a:cxn ang="0">
                <a:pos x="connsiteX1" y="connsiteY1"/>
              </a:cxn>
              <a:cxn ang="0">
                <a:pos x="connsiteX2" y="connsiteY2"/>
              </a:cxn>
              <a:cxn ang="0">
                <a:pos x="connsiteX3" y="connsiteY3"/>
              </a:cxn>
            </a:cxnLst>
            <a:rect l="l" t="t" r="r" b="b"/>
            <a:pathLst>
              <a:path w="276182" h="174928">
                <a:moveTo>
                  <a:pt x="276182" y="0"/>
                </a:moveTo>
                <a:cubicBezTo>
                  <a:pt x="255641" y="50358"/>
                  <a:pt x="235100" y="100716"/>
                  <a:pt x="212571" y="127220"/>
                </a:cubicBezTo>
                <a:cubicBezTo>
                  <a:pt x="190042" y="153724"/>
                  <a:pt x="172815" y="151075"/>
                  <a:pt x="141010" y="159026"/>
                </a:cubicBezTo>
                <a:cubicBezTo>
                  <a:pt x="109205" y="166977"/>
                  <a:pt x="-59098" y="160351"/>
                  <a:pt x="21740" y="174928"/>
                </a:cubicBezTo>
              </a:path>
            </a:pathLst>
          </a:custGeom>
          <a:noFill/>
          <a:ln w="25400" cap="flat" cmpd="sng" algn="ctr">
            <a:solidFill>
              <a:sysClr val="windowText" lastClr="000000">
                <a:lumMod val="65000"/>
                <a:lumOff val="3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94" name="Forme libre 111">
            <a:extLst>
              <a:ext uri="{FF2B5EF4-FFF2-40B4-BE49-F238E27FC236}">
                <a16:creationId xmlns:a16="http://schemas.microsoft.com/office/drawing/2014/main" id="{3884168D-ABBE-802A-C1F0-B5009D708AEF}"/>
              </a:ext>
            </a:extLst>
          </p:cNvPr>
          <p:cNvSpPr/>
          <p:nvPr/>
        </p:nvSpPr>
        <p:spPr>
          <a:xfrm>
            <a:off x="2682875" y="3387725"/>
            <a:ext cx="549275" cy="104775"/>
          </a:xfrm>
          <a:custGeom>
            <a:avLst/>
            <a:gdLst>
              <a:gd name="connsiteX0" fmla="*/ 548683 w 548683"/>
              <a:gd name="connsiteY0" fmla="*/ 0 h 105068"/>
              <a:gd name="connsiteX1" fmla="*/ 426763 w 548683"/>
              <a:gd name="connsiteY1" fmla="*/ 95250 h 105068"/>
              <a:gd name="connsiteX2" fmla="*/ 43 w 548683"/>
              <a:gd name="connsiteY2" fmla="*/ 102870 h 105068"/>
            </a:gdLst>
            <a:ahLst/>
            <a:cxnLst>
              <a:cxn ang="0">
                <a:pos x="connsiteX0" y="connsiteY0"/>
              </a:cxn>
              <a:cxn ang="0">
                <a:pos x="connsiteX1" y="connsiteY1"/>
              </a:cxn>
              <a:cxn ang="0">
                <a:pos x="connsiteX2" y="connsiteY2"/>
              </a:cxn>
            </a:cxnLst>
            <a:rect l="l" t="t" r="r" b="b"/>
            <a:pathLst>
              <a:path w="548683" h="105068">
                <a:moveTo>
                  <a:pt x="548683" y="0"/>
                </a:moveTo>
                <a:cubicBezTo>
                  <a:pt x="533443" y="39052"/>
                  <a:pt x="518203" y="78105"/>
                  <a:pt x="426763" y="95250"/>
                </a:cubicBezTo>
                <a:cubicBezTo>
                  <a:pt x="335323" y="112395"/>
                  <a:pt x="-4402" y="101600"/>
                  <a:pt x="43" y="102870"/>
                </a:cubicBezTo>
              </a:path>
            </a:pathLst>
          </a:custGeom>
          <a:noFill/>
          <a:ln w="25400" cap="flat" cmpd="sng" algn="ctr">
            <a:solidFill>
              <a:sysClr val="windowText" lastClr="000000">
                <a:lumMod val="65000"/>
                <a:lumOff val="3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95" name="Ellipse 114">
            <a:extLst>
              <a:ext uri="{FF2B5EF4-FFF2-40B4-BE49-F238E27FC236}">
                <a16:creationId xmlns:a16="http://schemas.microsoft.com/office/drawing/2014/main" id="{B5658B9E-94FD-650E-E179-0AFBABFC3766}"/>
              </a:ext>
            </a:extLst>
          </p:cNvPr>
          <p:cNvSpPr>
            <a:spLocks noChangeAspect="1"/>
          </p:cNvSpPr>
          <p:nvPr/>
        </p:nvSpPr>
        <p:spPr>
          <a:xfrm>
            <a:off x="2166938" y="2555875"/>
            <a:ext cx="22225"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96" name="Ellipse 115">
            <a:extLst>
              <a:ext uri="{FF2B5EF4-FFF2-40B4-BE49-F238E27FC236}">
                <a16:creationId xmlns:a16="http://schemas.microsoft.com/office/drawing/2014/main" id="{3EB17CFD-F2E7-EAC0-09D1-1799A830162A}"/>
              </a:ext>
            </a:extLst>
          </p:cNvPr>
          <p:cNvSpPr>
            <a:spLocks noChangeAspect="1"/>
          </p:cNvSpPr>
          <p:nvPr/>
        </p:nvSpPr>
        <p:spPr>
          <a:xfrm>
            <a:off x="2166938" y="2698750"/>
            <a:ext cx="22225" cy="23813"/>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97" name="Ellipse 116">
            <a:extLst>
              <a:ext uri="{FF2B5EF4-FFF2-40B4-BE49-F238E27FC236}">
                <a16:creationId xmlns:a16="http://schemas.microsoft.com/office/drawing/2014/main" id="{45057868-A563-0715-B3CC-57A6C8C177B3}"/>
              </a:ext>
            </a:extLst>
          </p:cNvPr>
          <p:cNvSpPr>
            <a:spLocks noChangeAspect="1"/>
          </p:cNvSpPr>
          <p:nvPr/>
        </p:nvSpPr>
        <p:spPr>
          <a:xfrm>
            <a:off x="2166938" y="2865438"/>
            <a:ext cx="22225" cy="23812"/>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98" name="Ellipse 117">
            <a:extLst>
              <a:ext uri="{FF2B5EF4-FFF2-40B4-BE49-F238E27FC236}">
                <a16:creationId xmlns:a16="http://schemas.microsoft.com/office/drawing/2014/main" id="{F812742D-5BB3-42FE-B044-B9F7C2BB6A7A}"/>
              </a:ext>
            </a:extLst>
          </p:cNvPr>
          <p:cNvSpPr>
            <a:spLocks noChangeAspect="1"/>
          </p:cNvSpPr>
          <p:nvPr/>
        </p:nvSpPr>
        <p:spPr>
          <a:xfrm>
            <a:off x="2093913" y="3432175"/>
            <a:ext cx="23812" cy="23813"/>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699" name="Ellipse 118">
            <a:extLst>
              <a:ext uri="{FF2B5EF4-FFF2-40B4-BE49-F238E27FC236}">
                <a16:creationId xmlns:a16="http://schemas.microsoft.com/office/drawing/2014/main" id="{97B31558-7998-67FE-7403-0A094AD7C5B7}"/>
              </a:ext>
            </a:extLst>
          </p:cNvPr>
          <p:cNvSpPr>
            <a:spLocks noChangeAspect="1"/>
          </p:cNvSpPr>
          <p:nvPr/>
        </p:nvSpPr>
        <p:spPr>
          <a:xfrm>
            <a:off x="2238375" y="3432175"/>
            <a:ext cx="23813" cy="23813"/>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00" name="Ellipse 119">
            <a:extLst>
              <a:ext uri="{FF2B5EF4-FFF2-40B4-BE49-F238E27FC236}">
                <a16:creationId xmlns:a16="http://schemas.microsoft.com/office/drawing/2014/main" id="{BAF37A3D-5E74-3BD4-C739-48AB59EFBD4A}"/>
              </a:ext>
            </a:extLst>
          </p:cNvPr>
          <p:cNvSpPr>
            <a:spLocks noChangeAspect="1"/>
          </p:cNvSpPr>
          <p:nvPr/>
        </p:nvSpPr>
        <p:spPr>
          <a:xfrm>
            <a:off x="2093913" y="3238500"/>
            <a:ext cx="23812" cy="23813"/>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01" name="Ellipse 120">
            <a:extLst>
              <a:ext uri="{FF2B5EF4-FFF2-40B4-BE49-F238E27FC236}">
                <a16:creationId xmlns:a16="http://schemas.microsoft.com/office/drawing/2014/main" id="{61695144-62AF-834B-2CB9-3B56746493EF}"/>
              </a:ext>
            </a:extLst>
          </p:cNvPr>
          <p:cNvSpPr>
            <a:spLocks noChangeAspect="1"/>
          </p:cNvSpPr>
          <p:nvPr/>
        </p:nvSpPr>
        <p:spPr>
          <a:xfrm>
            <a:off x="2238375" y="3238500"/>
            <a:ext cx="23813" cy="23813"/>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02" name="Ellipse 121">
            <a:extLst>
              <a:ext uri="{FF2B5EF4-FFF2-40B4-BE49-F238E27FC236}">
                <a16:creationId xmlns:a16="http://schemas.microsoft.com/office/drawing/2014/main" id="{17D45B2D-5B01-DE5E-1996-4F0CF740D449}"/>
              </a:ext>
            </a:extLst>
          </p:cNvPr>
          <p:cNvSpPr>
            <a:spLocks noChangeAspect="1"/>
          </p:cNvSpPr>
          <p:nvPr/>
        </p:nvSpPr>
        <p:spPr>
          <a:xfrm>
            <a:off x="2093913" y="3095625"/>
            <a:ext cx="23812"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03" name="Ellipse 122">
            <a:extLst>
              <a:ext uri="{FF2B5EF4-FFF2-40B4-BE49-F238E27FC236}">
                <a16:creationId xmlns:a16="http://schemas.microsoft.com/office/drawing/2014/main" id="{6C196161-1BE6-3EA8-6640-8C4F205CAD00}"/>
              </a:ext>
            </a:extLst>
          </p:cNvPr>
          <p:cNvSpPr>
            <a:spLocks noChangeAspect="1"/>
          </p:cNvSpPr>
          <p:nvPr/>
        </p:nvSpPr>
        <p:spPr>
          <a:xfrm>
            <a:off x="2238375" y="3095625"/>
            <a:ext cx="23813"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04" name="Ellipse 123">
            <a:extLst>
              <a:ext uri="{FF2B5EF4-FFF2-40B4-BE49-F238E27FC236}">
                <a16:creationId xmlns:a16="http://schemas.microsoft.com/office/drawing/2014/main" id="{D13A62DE-BBA7-2B1D-3767-CFA02139CFD2}"/>
              </a:ext>
            </a:extLst>
          </p:cNvPr>
          <p:cNvSpPr>
            <a:spLocks noChangeAspect="1"/>
          </p:cNvSpPr>
          <p:nvPr/>
        </p:nvSpPr>
        <p:spPr>
          <a:xfrm>
            <a:off x="2093913" y="2951163"/>
            <a:ext cx="23812"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05" name="Ellipse 124">
            <a:extLst>
              <a:ext uri="{FF2B5EF4-FFF2-40B4-BE49-F238E27FC236}">
                <a16:creationId xmlns:a16="http://schemas.microsoft.com/office/drawing/2014/main" id="{515278E5-C8B8-66B9-B01C-D3474B27E451}"/>
              </a:ext>
            </a:extLst>
          </p:cNvPr>
          <p:cNvSpPr>
            <a:spLocks noChangeAspect="1"/>
          </p:cNvSpPr>
          <p:nvPr/>
        </p:nvSpPr>
        <p:spPr>
          <a:xfrm>
            <a:off x="2238375" y="2951163"/>
            <a:ext cx="23813"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06" name="Ellipse 125">
            <a:extLst>
              <a:ext uri="{FF2B5EF4-FFF2-40B4-BE49-F238E27FC236}">
                <a16:creationId xmlns:a16="http://schemas.microsoft.com/office/drawing/2014/main" id="{583EF7B9-D435-4A0D-66B6-C28EA15F1DCA}"/>
              </a:ext>
            </a:extLst>
          </p:cNvPr>
          <p:cNvSpPr>
            <a:spLocks noChangeAspect="1"/>
          </p:cNvSpPr>
          <p:nvPr/>
        </p:nvSpPr>
        <p:spPr>
          <a:xfrm>
            <a:off x="2093913" y="2784475"/>
            <a:ext cx="23812"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07" name="Ellipse 126">
            <a:extLst>
              <a:ext uri="{FF2B5EF4-FFF2-40B4-BE49-F238E27FC236}">
                <a16:creationId xmlns:a16="http://schemas.microsoft.com/office/drawing/2014/main" id="{3C57701A-E5D7-217D-10F1-995F9CE45B50}"/>
              </a:ext>
            </a:extLst>
          </p:cNvPr>
          <p:cNvSpPr>
            <a:spLocks noChangeAspect="1"/>
          </p:cNvSpPr>
          <p:nvPr/>
        </p:nvSpPr>
        <p:spPr>
          <a:xfrm>
            <a:off x="2238375" y="2784475"/>
            <a:ext cx="23813"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08" name="Ellipse 127">
            <a:extLst>
              <a:ext uri="{FF2B5EF4-FFF2-40B4-BE49-F238E27FC236}">
                <a16:creationId xmlns:a16="http://schemas.microsoft.com/office/drawing/2014/main" id="{A92DBF3C-68DA-F86E-3A13-99053AB26CC2}"/>
              </a:ext>
            </a:extLst>
          </p:cNvPr>
          <p:cNvSpPr>
            <a:spLocks noChangeAspect="1"/>
          </p:cNvSpPr>
          <p:nvPr/>
        </p:nvSpPr>
        <p:spPr>
          <a:xfrm>
            <a:off x="2093913" y="2627313"/>
            <a:ext cx="23812"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09" name="Ellipse 128">
            <a:extLst>
              <a:ext uri="{FF2B5EF4-FFF2-40B4-BE49-F238E27FC236}">
                <a16:creationId xmlns:a16="http://schemas.microsoft.com/office/drawing/2014/main" id="{49EEA88F-75F4-E76E-6671-2AF9BC7493CA}"/>
              </a:ext>
            </a:extLst>
          </p:cNvPr>
          <p:cNvSpPr>
            <a:spLocks noChangeAspect="1"/>
          </p:cNvSpPr>
          <p:nvPr/>
        </p:nvSpPr>
        <p:spPr>
          <a:xfrm>
            <a:off x="2238375" y="2627313"/>
            <a:ext cx="23813"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10" name="Ellipse 131">
            <a:extLst>
              <a:ext uri="{FF2B5EF4-FFF2-40B4-BE49-F238E27FC236}">
                <a16:creationId xmlns:a16="http://schemas.microsoft.com/office/drawing/2014/main" id="{BB56CAF7-DAF9-181F-DDC3-18F53B73A2C5}"/>
              </a:ext>
            </a:extLst>
          </p:cNvPr>
          <p:cNvSpPr>
            <a:spLocks noChangeAspect="1"/>
          </p:cNvSpPr>
          <p:nvPr/>
        </p:nvSpPr>
        <p:spPr>
          <a:xfrm>
            <a:off x="2166938" y="3013075"/>
            <a:ext cx="22225" cy="23813"/>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11" name="Ellipse 132">
            <a:extLst>
              <a:ext uri="{FF2B5EF4-FFF2-40B4-BE49-F238E27FC236}">
                <a16:creationId xmlns:a16="http://schemas.microsoft.com/office/drawing/2014/main" id="{CC4370B9-BFEB-304B-EE7F-59B9253F6812}"/>
              </a:ext>
            </a:extLst>
          </p:cNvPr>
          <p:cNvSpPr>
            <a:spLocks noChangeAspect="1"/>
          </p:cNvSpPr>
          <p:nvPr/>
        </p:nvSpPr>
        <p:spPr>
          <a:xfrm>
            <a:off x="2166938" y="3179763"/>
            <a:ext cx="22225" cy="23812"/>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12" name="Ellipse 133">
            <a:extLst>
              <a:ext uri="{FF2B5EF4-FFF2-40B4-BE49-F238E27FC236}">
                <a16:creationId xmlns:a16="http://schemas.microsoft.com/office/drawing/2014/main" id="{9963D295-8BAA-9250-8C66-E8AC279F5A34}"/>
              </a:ext>
            </a:extLst>
          </p:cNvPr>
          <p:cNvSpPr>
            <a:spLocks noChangeAspect="1"/>
          </p:cNvSpPr>
          <p:nvPr/>
        </p:nvSpPr>
        <p:spPr>
          <a:xfrm>
            <a:off x="2166938" y="3348038"/>
            <a:ext cx="22225"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13" name="Ellipse 134">
            <a:extLst>
              <a:ext uri="{FF2B5EF4-FFF2-40B4-BE49-F238E27FC236}">
                <a16:creationId xmlns:a16="http://schemas.microsoft.com/office/drawing/2014/main" id="{464CCBD7-EC42-9AC9-E58A-21C73A1D8DBD}"/>
              </a:ext>
            </a:extLst>
          </p:cNvPr>
          <p:cNvSpPr>
            <a:spLocks noChangeAspect="1"/>
          </p:cNvSpPr>
          <p:nvPr/>
        </p:nvSpPr>
        <p:spPr>
          <a:xfrm>
            <a:off x="1014413" y="2555875"/>
            <a:ext cx="22225"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14" name="Ellipse 135">
            <a:extLst>
              <a:ext uri="{FF2B5EF4-FFF2-40B4-BE49-F238E27FC236}">
                <a16:creationId xmlns:a16="http://schemas.microsoft.com/office/drawing/2014/main" id="{167522A2-C304-EE37-A96C-DB48DF0C464E}"/>
              </a:ext>
            </a:extLst>
          </p:cNvPr>
          <p:cNvSpPr>
            <a:spLocks noChangeAspect="1"/>
          </p:cNvSpPr>
          <p:nvPr/>
        </p:nvSpPr>
        <p:spPr>
          <a:xfrm>
            <a:off x="1014413" y="2698750"/>
            <a:ext cx="22225" cy="23813"/>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15" name="Ellipse 136">
            <a:extLst>
              <a:ext uri="{FF2B5EF4-FFF2-40B4-BE49-F238E27FC236}">
                <a16:creationId xmlns:a16="http://schemas.microsoft.com/office/drawing/2014/main" id="{67E3AF88-A3F5-5219-E9C6-53944D634537}"/>
              </a:ext>
            </a:extLst>
          </p:cNvPr>
          <p:cNvSpPr>
            <a:spLocks noChangeAspect="1"/>
          </p:cNvSpPr>
          <p:nvPr/>
        </p:nvSpPr>
        <p:spPr>
          <a:xfrm>
            <a:off x="1014413" y="2865438"/>
            <a:ext cx="22225" cy="23812"/>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16" name="Ellipse 137">
            <a:extLst>
              <a:ext uri="{FF2B5EF4-FFF2-40B4-BE49-F238E27FC236}">
                <a16:creationId xmlns:a16="http://schemas.microsoft.com/office/drawing/2014/main" id="{665B9528-4454-978C-35F4-ECF9BD316737}"/>
              </a:ext>
            </a:extLst>
          </p:cNvPr>
          <p:cNvSpPr>
            <a:spLocks noChangeAspect="1"/>
          </p:cNvSpPr>
          <p:nvPr/>
        </p:nvSpPr>
        <p:spPr>
          <a:xfrm>
            <a:off x="942975" y="3432175"/>
            <a:ext cx="22225" cy="23813"/>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17" name="Ellipse 138">
            <a:extLst>
              <a:ext uri="{FF2B5EF4-FFF2-40B4-BE49-F238E27FC236}">
                <a16:creationId xmlns:a16="http://schemas.microsoft.com/office/drawing/2014/main" id="{76CB61E1-9F17-3360-E3B8-5FCBEF842351}"/>
              </a:ext>
            </a:extLst>
          </p:cNvPr>
          <p:cNvSpPr>
            <a:spLocks noChangeAspect="1"/>
          </p:cNvSpPr>
          <p:nvPr/>
        </p:nvSpPr>
        <p:spPr>
          <a:xfrm>
            <a:off x="1085850" y="3432175"/>
            <a:ext cx="23813" cy="23813"/>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18" name="Ellipse 139">
            <a:extLst>
              <a:ext uri="{FF2B5EF4-FFF2-40B4-BE49-F238E27FC236}">
                <a16:creationId xmlns:a16="http://schemas.microsoft.com/office/drawing/2014/main" id="{7278CDBA-5EDE-E4AC-B4E2-E453C0AF0022}"/>
              </a:ext>
            </a:extLst>
          </p:cNvPr>
          <p:cNvSpPr>
            <a:spLocks noChangeAspect="1"/>
          </p:cNvSpPr>
          <p:nvPr/>
        </p:nvSpPr>
        <p:spPr>
          <a:xfrm>
            <a:off x="942975" y="3238500"/>
            <a:ext cx="22225" cy="23813"/>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19" name="Ellipse 140">
            <a:extLst>
              <a:ext uri="{FF2B5EF4-FFF2-40B4-BE49-F238E27FC236}">
                <a16:creationId xmlns:a16="http://schemas.microsoft.com/office/drawing/2014/main" id="{01B3EEC6-6705-2FE1-7C29-C9E529FE4332}"/>
              </a:ext>
            </a:extLst>
          </p:cNvPr>
          <p:cNvSpPr>
            <a:spLocks noChangeAspect="1"/>
          </p:cNvSpPr>
          <p:nvPr/>
        </p:nvSpPr>
        <p:spPr>
          <a:xfrm>
            <a:off x="1085850" y="3238500"/>
            <a:ext cx="23813" cy="23813"/>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20" name="Ellipse 141">
            <a:extLst>
              <a:ext uri="{FF2B5EF4-FFF2-40B4-BE49-F238E27FC236}">
                <a16:creationId xmlns:a16="http://schemas.microsoft.com/office/drawing/2014/main" id="{044B9273-E123-A22E-E4D8-D169E4BD6E95}"/>
              </a:ext>
            </a:extLst>
          </p:cNvPr>
          <p:cNvSpPr>
            <a:spLocks noChangeAspect="1"/>
          </p:cNvSpPr>
          <p:nvPr/>
        </p:nvSpPr>
        <p:spPr>
          <a:xfrm>
            <a:off x="942975" y="3095625"/>
            <a:ext cx="22225"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21" name="Ellipse 142">
            <a:extLst>
              <a:ext uri="{FF2B5EF4-FFF2-40B4-BE49-F238E27FC236}">
                <a16:creationId xmlns:a16="http://schemas.microsoft.com/office/drawing/2014/main" id="{AEECB87A-3B60-685C-8B99-C43B20C8F0E2}"/>
              </a:ext>
            </a:extLst>
          </p:cNvPr>
          <p:cNvSpPr>
            <a:spLocks noChangeAspect="1"/>
          </p:cNvSpPr>
          <p:nvPr/>
        </p:nvSpPr>
        <p:spPr>
          <a:xfrm>
            <a:off x="1085850" y="3095625"/>
            <a:ext cx="23813"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22" name="Ellipse 143">
            <a:extLst>
              <a:ext uri="{FF2B5EF4-FFF2-40B4-BE49-F238E27FC236}">
                <a16:creationId xmlns:a16="http://schemas.microsoft.com/office/drawing/2014/main" id="{0882372A-F22F-8EE2-4E2B-439B181E0427}"/>
              </a:ext>
            </a:extLst>
          </p:cNvPr>
          <p:cNvSpPr>
            <a:spLocks noChangeAspect="1"/>
          </p:cNvSpPr>
          <p:nvPr/>
        </p:nvSpPr>
        <p:spPr>
          <a:xfrm>
            <a:off x="942975" y="2951163"/>
            <a:ext cx="22225"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23" name="Ellipse 144">
            <a:extLst>
              <a:ext uri="{FF2B5EF4-FFF2-40B4-BE49-F238E27FC236}">
                <a16:creationId xmlns:a16="http://schemas.microsoft.com/office/drawing/2014/main" id="{C631CBAA-3E94-7131-AE20-6474AFAABF67}"/>
              </a:ext>
            </a:extLst>
          </p:cNvPr>
          <p:cNvSpPr>
            <a:spLocks noChangeAspect="1"/>
          </p:cNvSpPr>
          <p:nvPr/>
        </p:nvSpPr>
        <p:spPr>
          <a:xfrm>
            <a:off x="1085850" y="2951163"/>
            <a:ext cx="23813"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24" name="Ellipse 145">
            <a:extLst>
              <a:ext uri="{FF2B5EF4-FFF2-40B4-BE49-F238E27FC236}">
                <a16:creationId xmlns:a16="http://schemas.microsoft.com/office/drawing/2014/main" id="{CFCD9786-9739-F629-BCA1-235AF25157F4}"/>
              </a:ext>
            </a:extLst>
          </p:cNvPr>
          <p:cNvSpPr>
            <a:spLocks noChangeAspect="1"/>
          </p:cNvSpPr>
          <p:nvPr/>
        </p:nvSpPr>
        <p:spPr>
          <a:xfrm>
            <a:off x="942975" y="2784475"/>
            <a:ext cx="22225"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25" name="Ellipse 146">
            <a:extLst>
              <a:ext uri="{FF2B5EF4-FFF2-40B4-BE49-F238E27FC236}">
                <a16:creationId xmlns:a16="http://schemas.microsoft.com/office/drawing/2014/main" id="{79E39C29-BFBE-19C8-5BB5-9AEC8B8D9487}"/>
              </a:ext>
            </a:extLst>
          </p:cNvPr>
          <p:cNvSpPr>
            <a:spLocks noChangeAspect="1"/>
          </p:cNvSpPr>
          <p:nvPr/>
        </p:nvSpPr>
        <p:spPr>
          <a:xfrm>
            <a:off x="1085850" y="2784475"/>
            <a:ext cx="23813"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26" name="Ellipse 147">
            <a:extLst>
              <a:ext uri="{FF2B5EF4-FFF2-40B4-BE49-F238E27FC236}">
                <a16:creationId xmlns:a16="http://schemas.microsoft.com/office/drawing/2014/main" id="{3B8A8521-8723-A138-42CC-3AB0FF72DAD7}"/>
              </a:ext>
            </a:extLst>
          </p:cNvPr>
          <p:cNvSpPr>
            <a:spLocks noChangeAspect="1"/>
          </p:cNvSpPr>
          <p:nvPr/>
        </p:nvSpPr>
        <p:spPr>
          <a:xfrm>
            <a:off x="942975" y="2627313"/>
            <a:ext cx="22225"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27" name="Ellipse 148">
            <a:extLst>
              <a:ext uri="{FF2B5EF4-FFF2-40B4-BE49-F238E27FC236}">
                <a16:creationId xmlns:a16="http://schemas.microsoft.com/office/drawing/2014/main" id="{EA33E123-30FA-45AB-2A4B-973456755086}"/>
              </a:ext>
            </a:extLst>
          </p:cNvPr>
          <p:cNvSpPr>
            <a:spLocks noChangeAspect="1"/>
          </p:cNvSpPr>
          <p:nvPr/>
        </p:nvSpPr>
        <p:spPr>
          <a:xfrm>
            <a:off x="1085850" y="2627313"/>
            <a:ext cx="23813"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28" name="Ellipse 149">
            <a:extLst>
              <a:ext uri="{FF2B5EF4-FFF2-40B4-BE49-F238E27FC236}">
                <a16:creationId xmlns:a16="http://schemas.microsoft.com/office/drawing/2014/main" id="{5C6E384D-F5A5-0742-2CD7-78CEF447826B}"/>
              </a:ext>
            </a:extLst>
          </p:cNvPr>
          <p:cNvSpPr>
            <a:spLocks noChangeAspect="1"/>
          </p:cNvSpPr>
          <p:nvPr/>
        </p:nvSpPr>
        <p:spPr>
          <a:xfrm>
            <a:off x="1014413" y="3013075"/>
            <a:ext cx="22225" cy="23813"/>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29" name="Ellipse 150">
            <a:extLst>
              <a:ext uri="{FF2B5EF4-FFF2-40B4-BE49-F238E27FC236}">
                <a16:creationId xmlns:a16="http://schemas.microsoft.com/office/drawing/2014/main" id="{3E18980F-8498-3981-C4F0-2999674F634A}"/>
              </a:ext>
            </a:extLst>
          </p:cNvPr>
          <p:cNvSpPr>
            <a:spLocks noChangeAspect="1"/>
          </p:cNvSpPr>
          <p:nvPr/>
        </p:nvSpPr>
        <p:spPr>
          <a:xfrm>
            <a:off x="1014413" y="3179763"/>
            <a:ext cx="22225" cy="23812"/>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30" name="Ellipse 151">
            <a:extLst>
              <a:ext uri="{FF2B5EF4-FFF2-40B4-BE49-F238E27FC236}">
                <a16:creationId xmlns:a16="http://schemas.microsoft.com/office/drawing/2014/main" id="{67091730-7D29-39BC-1126-D8DC6C166ABA}"/>
              </a:ext>
            </a:extLst>
          </p:cNvPr>
          <p:cNvSpPr>
            <a:spLocks noChangeAspect="1"/>
          </p:cNvSpPr>
          <p:nvPr/>
        </p:nvSpPr>
        <p:spPr>
          <a:xfrm>
            <a:off x="1014413" y="3348038"/>
            <a:ext cx="22225" cy="22225"/>
          </a:xfrm>
          <a:prstGeom prst="ellipse">
            <a:avLst/>
          </a:prstGeom>
          <a:solidFill>
            <a:sysClr val="windowText" lastClr="000000"/>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31" name="Rectangle 730">
            <a:extLst>
              <a:ext uri="{FF2B5EF4-FFF2-40B4-BE49-F238E27FC236}">
                <a16:creationId xmlns:a16="http://schemas.microsoft.com/office/drawing/2014/main" id="{42388753-23D6-C438-619C-11253AA51D74}"/>
              </a:ext>
            </a:extLst>
          </p:cNvPr>
          <p:cNvSpPr/>
          <p:nvPr/>
        </p:nvSpPr>
        <p:spPr>
          <a:xfrm>
            <a:off x="906463" y="2447925"/>
            <a:ext cx="166687" cy="534988"/>
          </a:xfrm>
          <a:prstGeom prst="rect">
            <a:avLst/>
          </a:prstGeom>
          <a:solidFill>
            <a:sysClr val="window" lastClr="FFFFFF"/>
          </a:solidFill>
          <a:ln w="25400" cap="flat" cmpd="sng" algn="ctr">
            <a:solidFill>
              <a:sysClr val="window" lastClr="FFFFFF">
                <a:lumMod val="50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32" name="Forme libre 112">
            <a:extLst>
              <a:ext uri="{FF2B5EF4-FFF2-40B4-BE49-F238E27FC236}">
                <a16:creationId xmlns:a16="http://schemas.microsoft.com/office/drawing/2014/main" id="{F37C040E-C76D-24AD-B079-664EF5D990C4}"/>
              </a:ext>
            </a:extLst>
          </p:cNvPr>
          <p:cNvSpPr/>
          <p:nvPr/>
        </p:nvSpPr>
        <p:spPr>
          <a:xfrm>
            <a:off x="976313" y="2997200"/>
            <a:ext cx="671512" cy="182563"/>
          </a:xfrm>
          <a:custGeom>
            <a:avLst/>
            <a:gdLst>
              <a:gd name="connsiteX0" fmla="*/ 652050 w 652050"/>
              <a:gd name="connsiteY0" fmla="*/ 232583 h 235144"/>
              <a:gd name="connsiteX1" fmla="*/ 217710 w 652050"/>
              <a:gd name="connsiteY1" fmla="*/ 202103 h 235144"/>
              <a:gd name="connsiteX2" fmla="*/ 540 w 652050"/>
              <a:gd name="connsiteY2" fmla="*/ 173 h 235144"/>
            </a:gdLst>
            <a:ahLst/>
            <a:cxnLst>
              <a:cxn ang="0">
                <a:pos x="connsiteX0" y="connsiteY0"/>
              </a:cxn>
              <a:cxn ang="0">
                <a:pos x="connsiteX1" y="connsiteY1"/>
              </a:cxn>
              <a:cxn ang="0">
                <a:pos x="connsiteX2" y="connsiteY2"/>
              </a:cxn>
            </a:cxnLst>
            <a:rect l="l" t="t" r="r" b="b"/>
            <a:pathLst>
              <a:path w="652050" h="235144">
                <a:moveTo>
                  <a:pt x="652050" y="232583"/>
                </a:moveTo>
                <a:cubicBezTo>
                  <a:pt x="489172" y="236710"/>
                  <a:pt x="326295" y="240838"/>
                  <a:pt x="217710" y="202103"/>
                </a:cubicBezTo>
                <a:cubicBezTo>
                  <a:pt x="109125" y="163368"/>
                  <a:pt x="-8985" y="-6177"/>
                  <a:pt x="540" y="173"/>
                </a:cubicBezTo>
              </a:path>
            </a:pathLst>
          </a:custGeom>
          <a:noFill/>
          <a:ln w="25400" cap="flat" cmpd="sng" algn="ctr">
            <a:solidFill>
              <a:sysClr val="windowText" lastClr="000000">
                <a:lumMod val="65000"/>
                <a:lumOff val="3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33" name="Rectangle 732">
            <a:extLst>
              <a:ext uri="{FF2B5EF4-FFF2-40B4-BE49-F238E27FC236}">
                <a16:creationId xmlns:a16="http://schemas.microsoft.com/office/drawing/2014/main" id="{82C535BE-1661-BB58-4FB1-71A5C67B9DFB}"/>
              </a:ext>
            </a:extLst>
          </p:cNvPr>
          <p:cNvSpPr/>
          <p:nvPr/>
        </p:nvSpPr>
        <p:spPr>
          <a:xfrm rot="798936">
            <a:off x="4443413" y="2263775"/>
            <a:ext cx="360362" cy="44450"/>
          </a:xfrm>
          <a:prstGeom prst="rect">
            <a:avLst/>
          </a:prstGeom>
          <a:solidFill>
            <a:sysClr val="windowText" lastClr="000000">
              <a:lumMod val="65000"/>
              <a:lumOff val="3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34" name="Rectangle 733">
            <a:extLst>
              <a:ext uri="{FF2B5EF4-FFF2-40B4-BE49-F238E27FC236}">
                <a16:creationId xmlns:a16="http://schemas.microsoft.com/office/drawing/2014/main" id="{F2580162-B6F4-53F2-EA3D-9216F381F9EB}"/>
              </a:ext>
            </a:extLst>
          </p:cNvPr>
          <p:cNvSpPr/>
          <p:nvPr/>
        </p:nvSpPr>
        <p:spPr>
          <a:xfrm rot="21457486">
            <a:off x="4443413" y="2192338"/>
            <a:ext cx="360362" cy="46037"/>
          </a:xfrm>
          <a:prstGeom prst="rect">
            <a:avLst/>
          </a:prstGeom>
          <a:solidFill>
            <a:sysClr val="windowText" lastClr="000000">
              <a:lumMod val="65000"/>
              <a:lumOff val="3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cxnSp>
        <p:nvCxnSpPr>
          <p:cNvPr id="128127" name="Connecteur droit 188">
            <a:extLst>
              <a:ext uri="{FF2B5EF4-FFF2-40B4-BE49-F238E27FC236}">
                <a16:creationId xmlns:a16="http://schemas.microsoft.com/office/drawing/2014/main" id="{A058955A-E61D-67C1-36BD-84E527F6C72B}"/>
              </a:ext>
            </a:extLst>
          </p:cNvPr>
          <p:cNvCxnSpPr>
            <a:cxnSpLocks noChangeShapeType="1"/>
          </p:cNvCxnSpPr>
          <p:nvPr/>
        </p:nvCxnSpPr>
        <p:spPr bwMode="auto">
          <a:xfrm flipV="1">
            <a:off x="4440238" y="2051050"/>
            <a:ext cx="0" cy="109538"/>
          </a:xfrm>
          <a:prstGeom prst="line">
            <a:avLst/>
          </a:prstGeom>
          <a:noFill/>
          <a:ln w="50800" algn="ctr">
            <a:solidFill>
              <a:srgbClr val="C6D9F1"/>
            </a:solidFill>
            <a:round/>
            <a:headEnd/>
            <a:tailEnd/>
          </a:ln>
          <a:extLst>
            <a:ext uri="{909E8E84-426E-40DD-AFC4-6F175D3DCCD1}">
              <a14:hiddenFill xmlns:a14="http://schemas.microsoft.com/office/drawing/2010/main">
                <a:noFill/>
              </a14:hiddenFill>
            </a:ext>
          </a:extLst>
        </p:spPr>
      </p:cxnSp>
      <p:sp>
        <p:nvSpPr>
          <p:cNvPr id="736" name="Rectangle 735">
            <a:extLst>
              <a:ext uri="{FF2B5EF4-FFF2-40B4-BE49-F238E27FC236}">
                <a16:creationId xmlns:a16="http://schemas.microsoft.com/office/drawing/2014/main" id="{7556B400-2482-B04A-F988-CEE03AA69E00}"/>
              </a:ext>
            </a:extLst>
          </p:cNvPr>
          <p:cNvSpPr/>
          <p:nvPr/>
        </p:nvSpPr>
        <p:spPr>
          <a:xfrm rot="16200000">
            <a:off x="4238625" y="2054225"/>
            <a:ext cx="217488" cy="192088"/>
          </a:xfrm>
          <a:prstGeom prst="rect">
            <a:avLst/>
          </a:prstGeom>
          <a:solidFill>
            <a:sysClr val="windowText" lastClr="000000">
              <a:lumMod val="75000"/>
              <a:lumOff val="2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37" name="Rectangle 736">
            <a:extLst>
              <a:ext uri="{FF2B5EF4-FFF2-40B4-BE49-F238E27FC236}">
                <a16:creationId xmlns:a16="http://schemas.microsoft.com/office/drawing/2014/main" id="{1AB226E2-2DAB-67CD-D549-B8ED09354DB4}"/>
              </a:ext>
            </a:extLst>
          </p:cNvPr>
          <p:cNvSpPr/>
          <p:nvPr/>
        </p:nvSpPr>
        <p:spPr>
          <a:xfrm rot="16200000">
            <a:off x="1928019" y="2370931"/>
            <a:ext cx="234950" cy="46038"/>
          </a:xfrm>
          <a:prstGeom prst="rect">
            <a:avLst/>
          </a:prstGeom>
          <a:solidFill>
            <a:sysClr val="windowText" lastClr="000000">
              <a:lumMod val="65000"/>
              <a:lumOff val="3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38" name="Rectangle 737">
            <a:extLst>
              <a:ext uri="{FF2B5EF4-FFF2-40B4-BE49-F238E27FC236}">
                <a16:creationId xmlns:a16="http://schemas.microsoft.com/office/drawing/2014/main" id="{9501F826-59B2-3D95-8FAD-F55F684A8EEB}"/>
              </a:ext>
            </a:extLst>
          </p:cNvPr>
          <p:cNvSpPr/>
          <p:nvPr/>
        </p:nvSpPr>
        <p:spPr>
          <a:xfrm rot="16200000">
            <a:off x="2198688" y="2362200"/>
            <a:ext cx="234950" cy="44450"/>
          </a:xfrm>
          <a:prstGeom prst="rect">
            <a:avLst/>
          </a:prstGeom>
          <a:solidFill>
            <a:sysClr val="windowText" lastClr="000000">
              <a:lumMod val="65000"/>
              <a:lumOff val="3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39" name="Rectangle 738">
            <a:extLst>
              <a:ext uri="{FF2B5EF4-FFF2-40B4-BE49-F238E27FC236}">
                <a16:creationId xmlns:a16="http://schemas.microsoft.com/office/drawing/2014/main" id="{E4C28768-0951-C8CF-8105-5664F5BFC4FA}"/>
              </a:ext>
            </a:extLst>
          </p:cNvPr>
          <p:cNvSpPr/>
          <p:nvPr/>
        </p:nvSpPr>
        <p:spPr>
          <a:xfrm>
            <a:off x="2028825" y="2271713"/>
            <a:ext cx="287338" cy="44450"/>
          </a:xfrm>
          <a:prstGeom prst="rect">
            <a:avLst/>
          </a:prstGeom>
          <a:solidFill>
            <a:sysClr val="windowText" lastClr="000000">
              <a:lumMod val="65000"/>
              <a:lumOff val="35000"/>
            </a:sysClr>
          </a:solidFill>
          <a:ln w="25400" cap="flat" cmpd="sng" algn="ctr">
            <a:no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40" name="Ellipse 175">
            <a:extLst>
              <a:ext uri="{FF2B5EF4-FFF2-40B4-BE49-F238E27FC236}">
                <a16:creationId xmlns:a16="http://schemas.microsoft.com/office/drawing/2014/main" id="{AC34C6B7-438A-790F-D743-E15BBAC037FF}"/>
              </a:ext>
            </a:extLst>
          </p:cNvPr>
          <p:cNvSpPr/>
          <p:nvPr/>
        </p:nvSpPr>
        <p:spPr>
          <a:xfrm>
            <a:off x="2284413" y="3321050"/>
            <a:ext cx="1527175" cy="1533525"/>
          </a:xfrm>
          <a:prstGeom prst="ellipse">
            <a:avLst/>
          </a:prstGeom>
          <a:solidFill>
            <a:sysClr val="windowText" lastClr="000000"/>
          </a:solidFill>
          <a:ln w="25400" cap="flat" cmpd="sng" algn="ctr">
            <a:solidFill>
              <a:sysClr val="windowText" lastClr="000000">
                <a:lumMod val="85000"/>
                <a:lumOff val="1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41" name="Ellipse 170">
            <a:extLst>
              <a:ext uri="{FF2B5EF4-FFF2-40B4-BE49-F238E27FC236}">
                <a16:creationId xmlns:a16="http://schemas.microsoft.com/office/drawing/2014/main" id="{73615643-9FE8-88A1-B51F-6D159B1CEC3E}"/>
              </a:ext>
            </a:extLst>
          </p:cNvPr>
          <p:cNvSpPr/>
          <p:nvPr/>
        </p:nvSpPr>
        <p:spPr>
          <a:xfrm>
            <a:off x="2608263" y="3644900"/>
            <a:ext cx="903287" cy="890588"/>
          </a:xfrm>
          <a:prstGeom prst="ellipse">
            <a:avLst/>
          </a:prstGeom>
          <a:solidFill>
            <a:sysClr val="windowText" lastClr="000000">
              <a:lumMod val="75000"/>
              <a:lumOff val="25000"/>
            </a:sysClr>
          </a:solidFill>
          <a:ln w="25400" cap="flat" cmpd="sng" algn="ctr">
            <a:solidFill>
              <a:sysClr val="windowText" lastClr="000000">
                <a:lumMod val="85000"/>
                <a:lumOff val="1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42" name="Ellipse 171">
            <a:extLst>
              <a:ext uri="{FF2B5EF4-FFF2-40B4-BE49-F238E27FC236}">
                <a16:creationId xmlns:a16="http://schemas.microsoft.com/office/drawing/2014/main" id="{22791C33-5EE1-2DC3-8EF5-6BB0EC667D4C}"/>
              </a:ext>
            </a:extLst>
          </p:cNvPr>
          <p:cNvSpPr/>
          <p:nvPr/>
        </p:nvSpPr>
        <p:spPr>
          <a:xfrm>
            <a:off x="484188" y="3314700"/>
            <a:ext cx="1527175" cy="1533525"/>
          </a:xfrm>
          <a:prstGeom prst="ellipse">
            <a:avLst/>
          </a:prstGeom>
          <a:solidFill>
            <a:sysClr val="windowText" lastClr="000000"/>
          </a:solidFill>
          <a:ln w="25400" cap="flat" cmpd="sng" algn="ctr">
            <a:solidFill>
              <a:sysClr val="windowText" lastClr="000000">
                <a:lumMod val="85000"/>
                <a:lumOff val="1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
        <p:nvSpPr>
          <p:cNvPr id="743" name="Ellipse 1">
            <a:extLst>
              <a:ext uri="{FF2B5EF4-FFF2-40B4-BE49-F238E27FC236}">
                <a16:creationId xmlns:a16="http://schemas.microsoft.com/office/drawing/2014/main" id="{F8BD1C4F-9E32-FBA8-FC69-93727632C6E7}"/>
              </a:ext>
            </a:extLst>
          </p:cNvPr>
          <p:cNvSpPr/>
          <p:nvPr/>
        </p:nvSpPr>
        <p:spPr>
          <a:xfrm>
            <a:off x="769938" y="3644900"/>
            <a:ext cx="901700" cy="890588"/>
          </a:xfrm>
          <a:prstGeom prst="ellipse">
            <a:avLst/>
          </a:prstGeom>
          <a:solidFill>
            <a:sysClr val="windowText" lastClr="000000">
              <a:lumMod val="75000"/>
              <a:lumOff val="25000"/>
            </a:sysClr>
          </a:solidFill>
          <a:ln w="25400" cap="flat" cmpd="sng" algn="ctr">
            <a:solidFill>
              <a:sysClr val="windowText" lastClr="000000">
                <a:lumMod val="85000"/>
                <a:lumOff val="15000"/>
              </a:sysClr>
            </a:solidFill>
            <a:prstDash val="solid"/>
          </a:ln>
          <a:effectLst/>
        </p:spPr>
        <p:txBody>
          <a:bodyPr anchor="ctr"/>
          <a:lstStyle/>
          <a:p>
            <a:pPr algn="ctr" eaLnBrk="1" fontAlgn="auto" hangingPunct="1">
              <a:spcBef>
                <a:spcPts val="0"/>
              </a:spcBef>
              <a:spcAft>
                <a:spcPts val="0"/>
              </a:spcAft>
              <a:defRPr/>
            </a:pPr>
            <a:endParaRPr lang="fr-FR" sz="1800" kern="0">
              <a:solidFill>
                <a:prstClr val="white"/>
              </a:solidFill>
              <a:latin typeface="Calibri"/>
            </a:endParaRP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17756101-5148-3584-8786-6C6E858670A2}"/>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Future AGV for </a:t>
            </a:r>
            <a:r>
              <a:rPr lang="fr-FR" altLang="fr-FR" sz="2800" kern="0" dirty="0" err="1"/>
              <a:t>euRathlon</a:t>
            </a:r>
            <a:r>
              <a:rPr lang="fr-FR" altLang="fr-FR" sz="2800" kern="0" dirty="0"/>
              <a:t>/ERL</a:t>
            </a:r>
          </a:p>
        </p:txBody>
      </p:sp>
      <p:pic>
        <p:nvPicPr>
          <p:cNvPr id="130051" name="Picture 2">
            <a:extLst>
              <a:ext uri="{FF2B5EF4-FFF2-40B4-BE49-F238E27FC236}">
                <a16:creationId xmlns:a16="http://schemas.microsoft.com/office/drawing/2014/main" id="{85B44838-32DE-338C-BADE-ECBDE66E1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 y="1100138"/>
            <a:ext cx="728345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DA40B04E-FEEE-12FA-D9FA-2F6E92A1316F}"/>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ASV </a:t>
            </a:r>
            <a:r>
              <a:rPr lang="fr-FR" altLang="fr-FR" sz="2800" kern="0" dirty="0" err="1"/>
              <a:t>Motorboat</a:t>
            </a:r>
            <a:r>
              <a:rPr lang="fr-FR" altLang="fr-FR" sz="2800" kern="0" dirty="0"/>
              <a:t> (2013)</a:t>
            </a:r>
          </a:p>
        </p:txBody>
      </p:sp>
      <p:pic>
        <p:nvPicPr>
          <p:cNvPr id="132099" name="Picture 5">
            <a:extLst>
              <a:ext uri="{FF2B5EF4-FFF2-40B4-BE49-F238E27FC236}">
                <a16:creationId xmlns:a16="http://schemas.microsoft.com/office/drawing/2014/main" id="{9047C6CB-1E47-C749-46F0-2750A44748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950" y="1233488"/>
            <a:ext cx="6904038" cy="517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48EABBD3-A065-3150-98A5-3E2C7FD2768C}"/>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ASV </a:t>
            </a:r>
            <a:r>
              <a:rPr lang="fr-FR" altLang="fr-FR" sz="2800" kern="0" dirty="0" err="1"/>
              <a:t>Motorboat</a:t>
            </a:r>
            <a:r>
              <a:rPr lang="fr-FR" altLang="fr-FR" sz="2800" kern="0" dirty="0"/>
              <a:t> (2013)</a:t>
            </a:r>
          </a:p>
        </p:txBody>
      </p:sp>
      <p:pic>
        <p:nvPicPr>
          <p:cNvPr id="134147" name="Picture 2">
            <a:extLst>
              <a:ext uri="{FF2B5EF4-FFF2-40B4-BE49-F238E27FC236}">
                <a16:creationId xmlns:a16="http://schemas.microsoft.com/office/drawing/2014/main" id="{6AA8B6B2-90AB-B134-DD41-110272A04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9863" y="1196975"/>
            <a:ext cx="6607175"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2AE75F2A-544B-ACCF-6749-60552EC4CFC6}"/>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ASV VAIMOS (2011)</a:t>
            </a:r>
          </a:p>
        </p:txBody>
      </p:sp>
      <p:pic>
        <p:nvPicPr>
          <p:cNvPr id="136195" name="Picture 12" descr="DSC_0076_modified">
            <a:extLst>
              <a:ext uri="{FF2B5EF4-FFF2-40B4-BE49-F238E27FC236}">
                <a16:creationId xmlns:a16="http://schemas.microsoft.com/office/drawing/2014/main" id="{055C632E-1D9D-9D9D-539D-24BFBB3F66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1196975"/>
            <a:ext cx="5653087"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8B3034E2-0AE9-CF8F-75D4-9D03CBB2A75E}"/>
              </a:ext>
            </a:extLst>
          </p:cNvPr>
          <p:cNvSpPr>
            <a:spLocks noGrp="1" noChangeArrowheads="1"/>
          </p:cNvSpPr>
          <p:nvPr>
            <p:ph type="title"/>
          </p:nvPr>
        </p:nvSpPr>
        <p:spPr/>
        <p:txBody>
          <a:bodyPr/>
          <a:lstStyle/>
          <a:p>
            <a:pPr eaLnBrk="1" hangingPunct="1"/>
            <a:r>
              <a:rPr lang="fr-FR" altLang="fr-FR" sz="2800"/>
              <a:t>Concevoir un robot</a:t>
            </a:r>
          </a:p>
        </p:txBody>
      </p:sp>
      <p:sp>
        <p:nvSpPr>
          <p:cNvPr id="19459" name="Rectangle 3">
            <a:extLst>
              <a:ext uri="{FF2B5EF4-FFF2-40B4-BE49-F238E27FC236}">
                <a16:creationId xmlns:a16="http://schemas.microsoft.com/office/drawing/2014/main" id="{3D94CD1A-EC5C-7881-F430-0796659F536E}"/>
              </a:ext>
            </a:extLst>
          </p:cNvPr>
          <p:cNvSpPr>
            <a:spLocks noGrp="1" noChangeArrowheads="1"/>
          </p:cNvSpPr>
          <p:nvPr>
            <p:ph type="body" idx="1"/>
          </p:nvPr>
        </p:nvSpPr>
        <p:spPr>
          <a:xfrm>
            <a:off x="457200" y="1447800"/>
            <a:ext cx="6346825" cy="4724400"/>
          </a:xfrm>
        </p:spPr>
        <p:txBody>
          <a:bodyPr/>
          <a:lstStyle/>
          <a:p>
            <a:r>
              <a:rPr lang="fr-FR" altLang="fr-FR" dirty="0"/>
              <a:t>Structure et supports mécaniques :</a:t>
            </a:r>
          </a:p>
          <a:p>
            <a:pPr lvl="1"/>
            <a:r>
              <a:rPr lang="fr-FR" altLang="fr-FR" dirty="0"/>
              <a:t>Pour les assemblages rapides : </a:t>
            </a:r>
          </a:p>
          <a:p>
            <a:pPr lvl="2"/>
            <a:r>
              <a:rPr lang="fr-FR" altLang="fr-FR" sz="1600" b="1" dirty="0"/>
              <a:t>Serre-câbles/colliers</a:t>
            </a:r>
            <a:r>
              <a:rPr lang="fr-FR" altLang="fr-FR" sz="1600" dirty="0"/>
              <a:t> plastique ou métal (aussi appelés Rilsan, </a:t>
            </a:r>
            <a:r>
              <a:rPr lang="fr-FR" altLang="fr-FR" sz="1600" dirty="0" err="1"/>
              <a:t>Colson</a:t>
            </a:r>
            <a:r>
              <a:rPr lang="fr-FR" altLang="fr-FR" sz="1600" dirty="0"/>
              <a:t>, Ty-Rap, Serflex), pince coupante nécessaire pour les retirer</a:t>
            </a:r>
          </a:p>
          <a:p>
            <a:pPr lvl="2"/>
            <a:r>
              <a:rPr lang="fr-FR" altLang="fr-FR" sz="1600" b="1" dirty="0"/>
              <a:t>Scratch/velcro</a:t>
            </a:r>
            <a:r>
              <a:rPr lang="fr-FR" altLang="fr-FR" sz="1600" dirty="0"/>
              <a:t> : peuvent être en 2 produits séparés : produit avec côté autocollant et côté boucles (e.g. RS 549937) et produit avec côté autocollant et côté crochets (e.g. RS 549921); peuvent être en 1 produit avec côté boucle et côté crochets (pas d’autocollant, e.g. VEL-OW64140); peuvent être en 1 produit avec côté autocollant et côté champignons (fait à la fois office de côté boucles et crochets, e.g. 3M SJ3550)</a:t>
            </a:r>
          </a:p>
          <a:p>
            <a:pPr lvl="2"/>
            <a:r>
              <a:rPr lang="fr-FR" altLang="fr-FR" sz="1600" b="1" dirty="0"/>
              <a:t>Scotch, double face, colles (attention selon le matériau), etc.</a:t>
            </a:r>
          </a:p>
          <a:p>
            <a:pPr lvl="2"/>
            <a:endParaRPr lang="fr-FR" altLang="fr-FR" sz="1600" dirty="0"/>
          </a:p>
          <a:p>
            <a:pPr lvl="2"/>
            <a:r>
              <a:rPr lang="fr-FR" altLang="fr-FR" sz="1400" dirty="0"/>
              <a:t>Attention aux scratch/velcro et scotch dont la partie autocollante peut être très adhésive au point qu’on risque d’arracher la matière sur laquelle ils sont collés si on veut les enlever…</a:t>
            </a:r>
          </a:p>
          <a:p>
            <a:pPr lvl="1"/>
            <a:endParaRPr lang="fr-FR" altLang="fr-FR" dirty="0"/>
          </a:p>
          <a:p>
            <a:pPr lvl="1"/>
            <a:endParaRPr lang="fr-FR" altLang="fr-FR" dirty="0"/>
          </a:p>
          <a:p>
            <a:pPr lvl="1"/>
            <a:endParaRPr lang="fr-FR" altLang="fr-FR" dirty="0"/>
          </a:p>
        </p:txBody>
      </p:sp>
      <p:pic>
        <p:nvPicPr>
          <p:cNvPr id="19460" name="Picture 2" descr="A close-up of a tire&#10;&#10;Description automatically generated with medium confidence">
            <a:extLst>
              <a:ext uri="{FF2B5EF4-FFF2-40B4-BE49-F238E27FC236}">
                <a16:creationId xmlns:a16="http://schemas.microsoft.com/office/drawing/2014/main" id="{D40151E4-8BFA-91C4-1C44-760306915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3599408"/>
            <a:ext cx="1848415" cy="1557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descr="A picture containing text, case&#10;&#10;Description automatically generated">
            <a:extLst>
              <a:ext uri="{FF2B5EF4-FFF2-40B4-BE49-F238E27FC236}">
                <a16:creationId xmlns:a16="http://schemas.microsoft.com/office/drawing/2014/main" id="{647FA536-4ADA-3867-A270-D3FEDA80F6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5175" y="2800895"/>
            <a:ext cx="17716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descr="Chart, icon, line chart&#10;&#10;Description automatically generated">
            <a:extLst>
              <a:ext uri="{FF2B5EF4-FFF2-40B4-BE49-F238E27FC236}">
                <a16:creationId xmlns:a16="http://schemas.microsoft.com/office/drawing/2014/main" id="{60BEB005-5722-A83D-9720-733B998059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1233488"/>
            <a:ext cx="1584325"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2C493DC1-2221-CDA2-84E5-84C7815CBB70}"/>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ASV VAIMOS (2011)</a:t>
            </a:r>
          </a:p>
        </p:txBody>
      </p:sp>
      <p:sp>
        <p:nvSpPr>
          <p:cNvPr id="138243" name="Text Box 83">
            <a:extLst>
              <a:ext uri="{FF2B5EF4-FFF2-40B4-BE49-F238E27FC236}">
                <a16:creationId xmlns:a16="http://schemas.microsoft.com/office/drawing/2014/main" id="{B35C5F1A-8153-C94D-ADB1-53BE54423DAF}"/>
              </a:ext>
            </a:extLst>
          </p:cNvPr>
          <p:cNvSpPr txBox="1">
            <a:spLocks noChangeArrowheads="1"/>
          </p:cNvSpPr>
          <p:nvPr/>
        </p:nvSpPr>
        <p:spPr bwMode="auto">
          <a:xfrm>
            <a:off x="3930650" y="4217988"/>
            <a:ext cx="12858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IP-serial converter</a:t>
            </a:r>
          </a:p>
        </p:txBody>
      </p:sp>
      <p:sp>
        <p:nvSpPr>
          <p:cNvPr id="138244" name="Text Box 83">
            <a:extLst>
              <a:ext uri="{FF2B5EF4-FFF2-40B4-BE49-F238E27FC236}">
                <a16:creationId xmlns:a16="http://schemas.microsoft.com/office/drawing/2014/main" id="{A86FC115-5AB8-2BC6-FD3D-BD4CC805A6C8}"/>
              </a:ext>
            </a:extLst>
          </p:cNvPr>
          <p:cNvSpPr txBox="1">
            <a:spLocks noChangeArrowheads="1"/>
          </p:cNvSpPr>
          <p:nvPr/>
        </p:nvSpPr>
        <p:spPr bwMode="auto">
          <a:xfrm>
            <a:off x="4464050" y="6419850"/>
            <a:ext cx="5429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Probe</a:t>
            </a:r>
          </a:p>
        </p:txBody>
      </p:sp>
      <p:sp>
        <p:nvSpPr>
          <p:cNvPr id="138245" name="Text Box 83">
            <a:extLst>
              <a:ext uri="{FF2B5EF4-FFF2-40B4-BE49-F238E27FC236}">
                <a16:creationId xmlns:a16="http://schemas.microsoft.com/office/drawing/2014/main" id="{69453CC7-7FF6-9060-5F58-5FB41EB98168}"/>
              </a:ext>
            </a:extLst>
          </p:cNvPr>
          <p:cNvSpPr txBox="1">
            <a:spLocks noChangeArrowheads="1"/>
          </p:cNvSpPr>
          <p:nvPr/>
        </p:nvSpPr>
        <p:spPr bwMode="auto">
          <a:xfrm>
            <a:off x="5867400" y="4154488"/>
            <a:ext cx="14446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Embedded computer</a:t>
            </a:r>
          </a:p>
        </p:txBody>
      </p:sp>
      <p:sp>
        <p:nvSpPr>
          <p:cNvPr id="138246" name="Text Box 83">
            <a:extLst>
              <a:ext uri="{FF2B5EF4-FFF2-40B4-BE49-F238E27FC236}">
                <a16:creationId xmlns:a16="http://schemas.microsoft.com/office/drawing/2014/main" id="{55D7FC2A-F568-DC4B-C003-7FFE67F9F672}"/>
              </a:ext>
            </a:extLst>
          </p:cNvPr>
          <p:cNvSpPr txBox="1">
            <a:spLocks noChangeArrowheads="1"/>
          </p:cNvSpPr>
          <p:nvPr/>
        </p:nvSpPr>
        <p:spPr bwMode="auto">
          <a:xfrm>
            <a:off x="2559050" y="5810250"/>
            <a:ext cx="1011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Bottom pump</a:t>
            </a:r>
          </a:p>
        </p:txBody>
      </p:sp>
      <p:sp>
        <p:nvSpPr>
          <p:cNvPr id="138247" name="Text Box 83">
            <a:extLst>
              <a:ext uri="{FF2B5EF4-FFF2-40B4-BE49-F238E27FC236}">
                <a16:creationId xmlns:a16="http://schemas.microsoft.com/office/drawing/2014/main" id="{DF57C19C-3ABF-9DFC-84E6-538531AAF9E4}"/>
              </a:ext>
            </a:extLst>
          </p:cNvPr>
          <p:cNvSpPr txBox="1">
            <a:spLocks noChangeArrowheads="1"/>
          </p:cNvSpPr>
          <p:nvPr/>
        </p:nvSpPr>
        <p:spPr bwMode="auto">
          <a:xfrm>
            <a:off x="2559050" y="6343650"/>
            <a:ext cx="1028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Surface pump</a:t>
            </a:r>
          </a:p>
        </p:txBody>
      </p:sp>
      <p:sp>
        <p:nvSpPr>
          <p:cNvPr id="138248" name="Text Box 83">
            <a:extLst>
              <a:ext uri="{FF2B5EF4-FFF2-40B4-BE49-F238E27FC236}">
                <a16:creationId xmlns:a16="http://schemas.microsoft.com/office/drawing/2014/main" id="{71F93DBE-F7D8-5035-F15B-9B06FE4ADA8A}"/>
              </a:ext>
            </a:extLst>
          </p:cNvPr>
          <p:cNvSpPr txBox="1">
            <a:spLocks noChangeArrowheads="1"/>
          </p:cNvSpPr>
          <p:nvPr/>
        </p:nvSpPr>
        <p:spPr bwMode="auto">
          <a:xfrm>
            <a:off x="6191250" y="6388100"/>
            <a:ext cx="711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Wi-Fi AP</a:t>
            </a:r>
          </a:p>
        </p:txBody>
      </p:sp>
      <p:sp>
        <p:nvSpPr>
          <p:cNvPr id="138249" name="Text Box 83">
            <a:extLst>
              <a:ext uri="{FF2B5EF4-FFF2-40B4-BE49-F238E27FC236}">
                <a16:creationId xmlns:a16="http://schemas.microsoft.com/office/drawing/2014/main" id="{18007345-D762-692D-D1FC-02B1982BB65E}"/>
              </a:ext>
            </a:extLst>
          </p:cNvPr>
          <p:cNvSpPr txBox="1">
            <a:spLocks noChangeArrowheads="1"/>
          </p:cNvSpPr>
          <p:nvPr/>
        </p:nvSpPr>
        <p:spPr bwMode="auto">
          <a:xfrm>
            <a:off x="1131888" y="6351588"/>
            <a:ext cx="1000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Rudder servo</a:t>
            </a:r>
          </a:p>
        </p:txBody>
      </p:sp>
      <p:sp>
        <p:nvSpPr>
          <p:cNvPr id="138250" name="Text Box 83">
            <a:extLst>
              <a:ext uri="{FF2B5EF4-FFF2-40B4-BE49-F238E27FC236}">
                <a16:creationId xmlns:a16="http://schemas.microsoft.com/office/drawing/2014/main" id="{ADF82D53-01D7-DD65-F638-1B12671964ED}"/>
              </a:ext>
            </a:extLst>
          </p:cNvPr>
          <p:cNvSpPr txBox="1">
            <a:spLocks noChangeArrowheads="1"/>
          </p:cNvSpPr>
          <p:nvPr/>
        </p:nvSpPr>
        <p:spPr bwMode="auto">
          <a:xfrm>
            <a:off x="1243013" y="3113088"/>
            <a:ext cx="8032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Sail motor</a:t>
            </a:r>
          </a:p>
        </p:txBody>
      </p:sp>
      <p:sp>
        <p:nvSpPr>
          <p:cNvPr id="138251" name="Text Box 83">
            <a:extLst>
              <a:ext uri="{FF2B5EF4-FFF2-40B4-BE49-F238E27FC236}">
                <a16:creationId xmlns:a16="http://schemas.microsoft.com/office/drawing/2014/main" id="{582F5F42-2BD4-B951-09AB-86BADB775461}"/>
              </a:ext>
            </a:extLst>
          </p:cNvPr>
          <p:cNvSpPr txBox="1">
            <a:spLocks noChangeArrowheads="1"/>
          </p:cNvSpPr>
          <p:nvPr/>
        </p:nvSpPr>
        <p:spPr bwMode="auto">
          <a:xfrm>
            <a:off x="3076575" y="1816100"/>
            <a:ext cx="11350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Weather station</a:t>
            </a:r>
          </a:p>
        </p:txBody>
      </p:sp>
      <p:pic>
        <p:nvPicPr>
          <p:cNvPr id="138252" name="Picture 78" descr="Weather Station Furuno WS200">
            <a:extLst>
              <a:ext uri="{FF2B5EF4-FFF2-40B4-BE49-F238E27FC236}">
                <a16:creationId xmlns:a16="http://schemas.microsoft.com/office/drawing/2014/main" id="{9010FB41-7033-355E-2906-5A2EE3497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5175" y="11303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3" name="Picture 79" descr="Autonomous multiparameter probe NKE MPx">
            <a:extLst>
              <a:ext uri="{FF2B5EF4-FFF2-40B4-BE49-F238E27FC236}">
                <a16:creationId xmlns:a16="http://schemas.microsoft.com/office/drawing/2014/main" id="{D398798D-1D71-4591-35A5-2DC8FE1E9D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3050" y="6038850"/>
            <a:ext cx="13716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4" name="Picture 80" descr="MTi">
            <a:extLst>
              <a:ext uri="{FF2B5EF4-FFF2-40B4-BE49-F238E27FC236}">
                <a16:creationId xmlns:a16="http://schemas.microsoft.com/office/drawing/2014/main" id="{C2192280-0E81-F075-712A-522888E9F6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2613" y="1169988"/>
            <a:ext cx="8334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5" name="Text Box 83">
            <a:extLst>
              <a:ext uri="{FF2B5EF4-FFF2-40B4-BE49-F238E27FC236}">
                <a16:creationId xmlns:a16="http://schemas.microsoft.com/office/drawing/2014/main" id="{FDD4C028-8471-5BBA-F92E-39DC21649F13}"/>
              </a:ext>
            </a:extLst>
          </p:cNvPr>
          <p:cNvSpPr txBox="1">
            <a:spLocks noChangeArrowheads="1"/>
          </p:cNvSpPr>
          <p:nvPr/>
        </p:nvSpPr>
        <p:spPr bwMode="auto">
          <a:xfrm>
            <a:off x="4621213" y="1779588"/>
            <a:ext cx="5445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AHRS</a:t>
            </a:r>
          </a:p>
        </p:txBody>
      </p:sp>
      <p:pic>
        <p:nvPicPr>
          <p:cNvPr id="138256" name="Picture 82" descr="Wifi access point Ubiquiti">
            <a:extLst>
              <a:ext uri="{FF2B5EF4-FFF2-40B4-BE49-F238E27FC236}">
                <a16:creationId xmlns:a16="http://schemas.microsoft.com/office/drawing/2014/main" id="{3B2ECDBD-32ED-157B-B597-AF16AE7A72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2525" y="5816600"/>
            <a:ext cx="5905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7" name="Picture 83" descr="NPort 5610-8-DTJ">
            <a:extLst>
              <a:ext uri="{FF2B5EF4-FFF2-40B4-BE49-F238E27FC236}">
                <a16:creationId xmlns:a16="http://schemas.microsoft.com/office/drawing/2014/main" id="{B266F3DE-5725-9842-B9CC-304BAAA6CA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4450" y="3151188"/>
            <a:ext cx="1371600"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8" name="Picture 84" descr="apf27">
            <a:extLst>
              <a:ext uri="{FF2B5EF4-FFF2-40B4-BE49-F238E27FC236}">
                <a16:creationId xmlns:a16="http://schemas.microsoft.com/office/drawing/2014/main" id="{357C13D1-BB76-6B15-1D83-68894731BA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3468688"/>
            <a:ext cx="838200"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9" name="Picture 85" descr="Winch servo RMG Sailwinch 380EH">
            <a:extLst>
              <a:ext uri="{FF2B5EF4-FFF2-40B4-BE49-F238E27FC236}">
                <a16:creationId xmlns:a16="http://schemas.microsoft.com/office/drawing/2014/main" id="{B870BBBF-7EF2-5998-0FAD-A878292E88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84288" y="5665788"/>
            <a:ext cx="5873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60" name="Picture 86" descr="Step motor Pacific Scientific PowerMax M22NRXA">
            <a:extLst>
              <a:ext uri="{FF2B5EF4-FFF2-40B4-BE49-F238E27FC236}">
                <a16:creationId xmlns:a16="http://schemas.microsoft.com/office/drawing/2014/main" id="{64D4F218-109D-C41D-D2C3-E27601D9925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2225" y="2351088"/>
            <a:ext cx="67786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61" name="Picture 87" descr="im4831-ie-microstepping-P342097">
            <a:extLst>
              <a:ext uri="{FF2B5EF4-FFF2-40B4-BE49-F238E27FC236}">
                <a16:creationId xmlns:a16="http://schemas.microsoft.com/office/drawing/2014/main" id="{65CFD8B3-F415-FACB-B78C-48B5BD94CDF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70088" y="3543300"/>
            <a:ext cx="762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62" name="Picture 88" descr="RS422-232 converter B and B Electronics 422LP25R">
            <a:extLst>
              <a:ext uri="{FF2B5EF4-FFF2-40B4-BE49-F238E27FC236}">
                <a16:creationId xmlns:a16="http://schemas.microsoft.com/office/drawing/2014/main" id="{FA7953F7-DEDF-251E-69DE-370013CE777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75025" y="236696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63" name="Picture 89" descr="Worm and wheel gearbox HPC CHM40-80">
            <a:extLst>
              <a:ext uri="{FF2B5EF4-FFF2-40B4-BE49-F238E27FC236}">
                <a16:creationId xmlns:a16="http://schemas.microsoft.com/office/drawing/2014/main" id="{B90FD8F6-3654-08C2-1742-3E1FD6D7533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08088" y="1016000"/>
            <a:ext cx="8382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64" name="Text Box 83">
            <a:extLst>
              <a:ext uri="{FF2B5EF4-FFF2-40B4-BE49-F238E27FC236}">
                <a16:creationId xmlns:a16="http://schemas.microsoft.com/office/drawing/2014/main" id="{12D702B6-2256-A35C-7242-C65DBAA09F7F}"/>
              </a:ext>
            </a:extLst>
          </p:cNvPr>
          <p:cNvSpPr txBox="1">
            <a:spLocks noChangeArrowheads="1"/>
          </p:cNvSpPr>
          <p:nvPr/>
        </p:nvSpPr>
        <p:spPr bwMode="auto">
          <a:xfrm>
            <a:off x="1116013" y="1697038"/>
            <a:ext cx="106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Sail worm and </a:t>
            </a:r>
          </a:p>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wheel gearbox</a:t>
            </a:r>
          </a:p>
        </p:txBody>
      </p:sp>
      <p:sp>
        <p:nvSpPr>
          <p:cNvPr id="138265" name="Text Box 83">
            <a:extLst>
              <a:ext uri="{FF2B5EF4-FFF2-40B4-BE49-F238E27FC236}">
                <a16:creationId xmlns:a16="http://schemas.microsoft.com/office/drawing/2014/main" id="{3E6609B0-2FDF-DA09-457F-456D8B6377A9}"/>
              </a:ext>
            </a:extLst>
          </p:cNvPr>
          <p:cNvSpPr txBox="1">
            <a:spLocks noChangeArrowheads="1"/>
          </p:cNvSpPr>
          <p:nvPr/>
        </p:nvSpPr>
        <p:spPr bwMode="auto">
          <a:xfrm>
            <a:off x="1658938" y="4229100"/>
            <a:ext cx="1473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Step motor controller</a:t>
            </a:r>
          </a:p>
        </p:txBody>
      </p:sp>
      <p:sp>
        <p:nvSpPr>
          <p:cNvPr id="138266" name="Text Box 83">
            <a:extLst>
              <a:ext uri="{FF2B5EF4-FFF2-40B4-BE49-F238E27FC236}">
                <a16:creationId xmlns:a16="http://schemas.microsoft.com/office/drawing/2014/main" id="{030940B4-8F31-6558-8DFD-E1F75D9CDF13}"/>
              </a:ext>
            </a:extLst>
          </p:cNvPr>
          <p:cNvSpPr txBox="1">
            <a:spLocks noChangeArrowheads="1"/>
          </p:cNvSpPr>
          <p:nvPr/>
        </p:nvSpPr>
        <p:spPr bwMode="auto">
          <a:xfrm>
            <a:off x="2854325" y="2824163"/>
            <a:ext cx="160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RS422-RS232 converter</a:t>
            </a:r>
          </a:p>
        </p:txBody>
      </p:sp>
      <p:pic>
        <p:nvPicPr>
          <p:cNvPr id="138267" name="Picture 93" descr="Servo controller Lynxmotion SSC-32">
            <a:extLst>
              <a:ext uri="{FF2B5EF4-FFF2-40B4-BE49-F238E27FC236}">
                <a16:creationId xmlns:a16="http://schemas.microsoft.com/office/drawing/2014/main" id="{34CA3E7F-2FE3-264E-B58C-CB94CC3DB00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46288" y="4675188"/>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68" name="Text Box 83">
            <a:extLst>
              <a:ext uri="{FF2B5EF4-FFF2-40B4-BE49-F238E27FC236}">
                <a16:creationId xmlns:a16="http://schemas.microsoft.com/office/drawing/2014/main" id="{03A000FE-E3DC-5405-322C-D7E14F89E271}"/>
              </a:ext>
            </a:extLst>
          </p:cNvPr>
          <p:cNvSpPr txBox="1">
            <a:spLocks noChangeArrowheads="1"/>
          </p:cNvSpPr>
          <p:nvPr/>
        </p:nvSpPr>
        <p:spPr bwMode="auto">
          <a:xfrm>
            <a:off x="1822450" y="5094288"/>
            <a:ext cx="11541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Servo controller</a:t>
            </a:r>
          </a:p>
        </p:txBody>
      </p:sp>
      <p:pic>
        <p:nvPicPr>
          <p:cNvPr id="138269" name="Picture 95" descr="POE injector Alfa APOE02">
            <a:extLst>
              <a:ext uri="{FF2B5EF4-FFF2-40B4-BE49-F238E27FC236}">
                <a16:creationId xmlns:a16="http://schemas.microsoft.com/office/drawing/2014/main" id="{3724B7E7-9CA4-B79D-48A9-ED0D118648D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19788" y="4873625"/>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70" name="Picture 96" descr="Battery haze-hzy-mr12-80-batterie-marine-gel">
            <a:extLst>
              <a:ext uri="{FF2B5EF4-FFF2-40B4-BE49-F238E27FC236}">
                <a16:creationId xmlns:a16="http://schemas.microsoft.com/office/drawing/2014/main" id="{44A1ECED-56DE-1D9F-A6AD-A055CB686CC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51500" y="105092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71" name="Text Box 83">
            <a:extLst>
              <a:ext uri="{FF2B5EF4-FFF2-40B4-BE49-F238E27FC236}">
                <a16:creationId xmlns:a16="http://schemas.microsoft.com/office/drawing/2014/main" id="{3A9D4A6E-581E-E5B7-A672-8088A89822C2}"/>
              </a:ext>
            </a:extLst>
          </p:cNvPr>
          <p:cNvSpPr txBox="1">
            <a:spLocks noChangeArrowheads="1"/>
          </p:cNvSpPr>
          <p:nvPr/>
        </p:nvSpPr>
        <p:spPr bwMode="auto">
          <a:xfrm>
            <a:off x="5795963" y="1852613"/>
            <a:ext cx="7254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Batteries</a:t>
            </a:r>
          </a:p>
        </p:txBody>
      </p:sp>
      <p:pic>
        <p:nvPicPr>
          <p:cNvPr id="138272" name="Picture 98" descr="IO serial interface Ontrack ADR2000A">
            <a:extLst>
              <a:ext uri="{FF2B5EF4-FFF2-40B4-BE49-F238E27FC236}">
                <a16:creationId xmlns:a16="http://schemas.microsoft.com/office/drawing/2014/main" id="{B470DEC8-57CA-F829-0BFB-D66C5244D5C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83250" y="2551113"/>
            <a:ext cx="6096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73" name="Text Box 83">
            <a:extLst>
              <a:ext uri="{FF2B5EF4-FFF2-40B4-BE49-F238E27FC236}">
                <a16:creationId xmlns:a16="http://schemas.microsoft.com/office/drawing/2014/main" id="{C1FD06F6-73A9-69F7-983F-BB7AEE8BA9B2}"/>
              </a:ext>
            </a:extLst>
          </p:cNvPr>
          <p:cNvSpPr txBox="1">
            <a:spLocks noChangeArrowheads="1"/>
          </p:cNvSpPr>
          <p:nvPr/>
        </p:nvSpPr>
        <p:spPr bwMode="auto">
          <a:xfrm>
            <a:off x="5378450" y="2932113"/>
            <a:ext cx="12430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IO serial interface</a:t>
            </a:r>
          </a:p>
        </p:txBody>
      </p:sp>
      <p:sp>
        <p:nvSpPr>
          <p:cNvPr id="138274" name="Text Box 83">
            <a:extLst>
              <a:ext uri="{FF2B5EF4-FFF2-40B4-BE49-F238E27FC236}">
                <a16:creationId xmlns:a16="http://schemas.microsoft.com/office/drawing/2014/main" id="{834F6E86-19FA-46D2-A7C7-2F3FD39F2342}"/>
              </a:ext>
            </a:extLst>
          </p:cNvPr>
          <p:cNvSpPr txBox="1">
            <a:spLocks noChangeArrowheads="1"/>
          </p:cNvSpPr>
          <p:nvPr/>
        </p:nvSpPr>
        <p:spPr bwMode="auto">
          <a:xfrm>
            <a:off x="5724525" y="5254625"/>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POE injector</a:t>
            </a:r>
          </a:p>
        </p:txBody>
      </p:sp>
      <p:pic>
        <p:nvPicPr>
          <p:cNvPr id="138275" name="Picture 101" descr="Relay IO interface Ontrack ADR2205">
            <a:extLst>
              <a:ext uri="{FF2B5EF4-FFF2-40B4-BE49-F238E27FC236}">
                <a16:creationId xmlns:a16="http://schemas.microsoft.com/office/drawing/2014/main" id="{A2C74766-5B40-9FEA-C175-66D612C4DF0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194175" y="4811713"/>
            <a:ext cx="609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76" name="Text Box 83">
            <a:extLst>
              <a:ext uri="{FF2B5EF4-FFF2-40B4-BE49-F238E27FC236}">
                <a16:creationId xmlns:a16="http://schemas.microsoft.com/office/drawing/2014/main" id="{F9E307E0-AE24-C5D2-176A-3C01F3FF8130}"/>
              </a:ext>
            </a:extLst>
          </p:cNvPr>
          <p:cNvSpPr txBox="1">
            <a:spLocks noChangeArrowheads="1"/>
          </p:cNvSpPr>
          <p:nvPr/>
        </p:nvSpPr>
        <p:spPr bwMode="auto">
          <a:xfrm>
            <a:off x="3887788" y="5146675"/>
            <a:ext cx="1250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Relay IO interface</a:t>
            </a:r>
          </a:p>
        </p:txBody>
      </p:sp>
      <p:pic>
        <p:nvPicPr>
          <p:cNvPr id="138277" name="Picture 104" descr="CC BEC">
            <a:extLst>
              <a:ext uri="{FF2B5EF4-FFF2-40B4-BE49-F238E27FC236}">
                <a16:creationId xmlns:a16="http://schemas.microsoft.com/office/drawing/2014/main" id="{DA6D423B-BEB2-92FC-DFD9-CCF1F52A9AA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956425" y="1016000"/>
            <a:ext cx="76200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78" name="Picture 103" descr="Regulator CC BEC Pro">
            <a:extLst>
              <a:ext uri="{FF2B5EF4-FFF2-40B4-BE49-F238E27FC236}">
                <a16:creationId xmlns:a16="http://schemas.microsoft.com/office/drawing/2014/main" id="{73BDDBEB-773C-5C99-0DE0-1D0C57B3E3E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108825" y="1473200"/>
            <a:ext cx="528638"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79" name="Text Box 83">
            <a:extLst>
              <a:ext uri="{FF2B5EF4-FFF2-40B4-BE49-F238E27FC236}">
                <a16:creationId xmlns:a16="http://schemas.microsoft.com/office/drawing/2014/main" id="{979CFADD-6619-55B1-CB07-BA8AEDFCD3F7}"/>
              </a:ext>
            </a:extLst>
          </p:cNvPr>
          <p:cNvSpPr txBox="1">
            <a:spLocks noChangeArrowheads="1"/>
          </p:cNvSpPr>
          <p:nvPr/>
        </p:nvSpPr>
        <p:spPr bwMode="auto">
          <a:xfrm>
            <a:off x="6811963" y="2159000"/>
            <a:ext cx="1022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DC regulators</a:t>
            </a:r>
          </a:p>
        </p:txBody>
      </p:sp>
      <p:sp>
        <p:nvSpPr>
          <p:cNvPr id="138280" name="Rectangle 106">
            <a:extLst>
              <a:ext uri="{FF2B5EF4-FFF2-40B4-BE49-F238E27FC236}">
                <a16:creationId xmlns:a16="http://schemas.microsoft.com/office/drawing/2014/main" id="{07063705-8303-20C1-5307-350DBE01E74D}"/>
              </a:ext>
            </a:extLst>
          </p:cNvPr>
          <p:cNvSpPr>
            <a:spLocks noChangeArrowheads="1"/>
          </p:cNvSpPr>
          <p:nvPr/>
        </p:nvSpPr>
        <p:spPr bwMode="auto">
          <a:xfrm>
            <a:off x="1131888" y="1016000"/>
            <a:ext cx="1066800" cy="1089025"/>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81" name="Rectangle 107">
            <a:extLst>
              <a:ext uri="{FF2B5EF4-FFF2-40B4-BE49-F238E27FC236}">
                <a16:creationId xmlns:a16="http://schemas.microsoft.com/office/drawing/2014/main" id="{5D035240-D1F5-BE18-6401-DA293C4313FD}"/>
              </a:ext>
            </a:extLst>
          </p:cNvPr>
          <p:cNvSpPr>
            <a:spLocks noChangeArrowheads="1"/>
          </p:cNvSpPr>
          <p:nvPr/>
        </p:nvSpPr>
        <p:spPr bwMode="auto">
          <a:xfrm>
            <a:off x="3076575" y="1130300"/>
            <a:ext cx="1066800" cy="914400"/>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82" name="Rectangle 108">
            <a:extLst>
              <a:ext uri="{FF2B5EF4-FFF2-40B4-BE49-F238E27FC236}">
                <a16:creationId xmlns:a16="http://schemas.microsoft.com/office/drawing/2014/main" id="{969E40A5-F794-78DB-243E-B5AAC3D36699}"/>
              </a:ext>
            </a:extLst>
          </p:cNvPr>
          <p:cNvSpPr>
            <a:spLocks noChangeArrowheads="1"/>
          </p:cNvSpPr>
          <p:nvPr/>
        </p:nvSpPr>
        <p:spPr bwMode="auto">
          <a:xfrm>
            <a:off x="4392613" y="1093788"/>
            <a:ext cx="914400" cy="914400"/>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83" name="Rectangle 109">
            <a:extLst>
              <a:ext uri="{FF2B5EF4-FFF2-40B4-BE49-F238E27FC236}">
                <a16:creationId xmlns:a16="http://schemas.microsoft.com/office/drawing/2014/main" id="{BB3018E4-35EC-D03E-8724-EA40B83B3CF9}"/>
              </a:ext>
            </a:extLst>
          </p:cNvPr>
          <p:cNvSpPr>
            <a:spLocks noChangeArrowheads="1"/>
          </p:cNvSpPr>
          <p:nvPr/>
        </p:nvSpPr>
        <p:spPr bwMode="auto">
          <a:xfrm>
            <a:off x="5378450" y="2490788"/>
            <a:ext cx="1219200" cy="685800"/>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84" name="Rectangle 110">
            <a:extLst>
              <a:ext uri="{FF2B5EF4-FFF2-40B4-BE49-F238E27FC236}">
                <a16:creationId xmlns:a16="http://schemas.microsoft.com/office/drawing/2014/main" id="{CB722B76-C195-5033-1395-45738CE6FEB0}"/>
              </a:ext>
            </a:extLst>
          </p:cNvPr>
          <p:cNvSpPr>
            <a:spLocks noChangeArrowheads="1"/>
          </p:cNvSpPr>
          <p:nvPr/>
        </p:nvSpPr>
        <p:spPr bwMode="auto">
          <a:xfrm>
            <a:off x="3889375" y="4689475"/>
            <a:ext cx="1219200" cy="685800"/>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85" name="Rectangle 111">
            <a:extLst>
              <a:ext uri="{FF2B5EF4-FFF2-40B4-BE49-F238E27FC236}">
                <a16:creationId xmlns:a16="http://schemas.microsoft.com/office/drawing/2014/main" id="{5F41B922-159B-C517-4DD3-F473E0E48B3E}"/>
              </a:ext>
            </a:extLst>
          </p:cNvPr>
          <p:cNvSpPr>
            <a:spLocks noChangeArrowheads="1"/>
          </p:cNvSpPr>
          <p:nvPr/>
        </p:nvSpPr>
        <p:spPr bwMode="auto">
          <a:xfrm>
            <a:off x="2917825" y="2382838"/>
            <a:ext cx="1447800" cy="685800"/>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86" name="Rectangle 112">
            <a:extLst>
              <a:ext uri="{FF2B5EF4-FFF2-40B4-BE49-F238E27FC236}">
                <a16:creationId xmlns:a16="http://schemas.microsoft.com/office/drawing/2014/main" id="{31FDCD69-1475-B300-A188-0B2EE4A88462}"/>
              </a:ext>
            </a:extLst>
          </p:cNvPr>
          <p:cNvSpPr>
            <a:spLocks noChangeArrowheads="1"/>
          </p:cNvSpPr>
          <p:nvPr/>
        </p:nvSpPr>
        <p:spPr bwMode="auto">
          <a:xfrm>
            <a:off x="1208088" y="2351088"/>
            <a:ext cx="838200" cy="990600"/>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87" name="Rectangle 113">
            <a:extLst>
              <a:ext uri="{FF2B5EF4-FFF2-40B4-BE49-F238E27FC236}">
                <a16:creationId xmlns:a16="http://schemas.microsoft.com/office/drawing/2014/main" id="{703277C9-445A-2610-2EA8-5BFBF8B4A660}"/>
              </a:ext>
            </a:extLst>
          </p:cNvPr>
          <p:cNvSpPr>
            <a:spLocks noChangeArrowheads="1"/>
          </p:cNvSpPr>
          <p:nvPr/>
        </p:nvSpPr>
        <p:spPr bwMode="auto">
          <a:xfrm>
            <a:off x="1665288" y="3467100"/>
            <a:ext cx="1447800" cy="990600"/>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88" name="Rectangle 114">
            <a:extLst>
              <a:ext uri="{FF2B5EF4-FFF2-40B4-BE49-F238E27FC236}">
                <a16:creationId xmlns:a16="http://schemas.microsoft.com/office/drawing/2014/main" id="{55DB5BBB-8C68-09DD-AF0C-B459E6BEC0B0}"/>
              </a:ext>
            </a:extLst>
          </p:cNvPr>
          <p:cNvSpPr>
            <a:spLocks noChangeArrowheads="1"/>
          </p:cNvSpPr>
          <p:nvPr/>
        </p:nvSpPr>
        <p:spPr bwMode="auto">
          <a:xfrm>
            <a:off x="3930650" y="3379788"/>
            <a:ext cx="1295400" cy="1066800"/>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89" name="Rectangle 115">
            <a:extLst>
              <a:ext uri="{FF2B5EF4-FFF2-40B4-BE49-F238E27FC236}">
                <a16:creationId xmlns:a16="http://schemas.microsoft.com/office/drawing/2014/main" id="{2A30FF35-0BC6-CAB6-D002-36C98EB30203}"/>
              </a:ext>
            </a:extLst>
          </p:cNvPr>
          <p:cNvSpPr>
            <a:spLocks noChangeArrowheads="1"/>
          </p:cNvSpPr>
          <p:nvPr/>
        </p:nvSpPr>
        <p:spPr bwMode="auto">
          <a:xfrm>
            <a:off x="5943600" y="3392488"/>
            <a:ext cx="1295400" cy="990600"/>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90" name="Rectangle 116">
            <a:extLst>
              <a:ext uri="{FF2B5EF4-FFF2-40B4-BE49-F238E27FC236}">
                <a16:creationId xmlns:a16="http://schemas.microsoft.com/office/drawing/2014/main" id="{DCB16B17-8DC5-651F-F9F8-1AD1DF126D5E}"/>
              </a:ext>
            </a:extLst>
          </p:cNvPr>
          <p:cNvSpPr>
            <a:spLocks noChangeArrowheads="1"/>
          </p:cNvSpPr>
          <p:nvPr/>
        </p:nvSpPr>
        <p:spPr bwMode="auto">
          <a:xfrm>
            <a:off x="5580063" y="1090613"/>
            <a:ext cx="1066800" cy="990600"/>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91" name="Rectangle 117">
            <a:extLst>
              <a:ext uri="{FF2B5EF4-FFF2-40B4-BE49-F238E27FC236}">
                <a16:creationId xmlns:a16="http://schemas.microsoft.com/office/drawing/2014/main" id="{4A893DEC-C2FB-0BC1-D145-C64488893DB1}"/>
              </a:ext>
            </a:extLst>
          </p:cNvPr>
          <p:cNvSpPr>
            <a:spLocks noChangeArrowheads="1"/>
          </p:cNvSpPr>
          <p:nvPr/>
        </p:nvSpPr>
        <p:spPr bwMode="auto">
          <a:xfrm>
            <a:off x="2559050" y="5673725"/>
            <a:ext cx="3048000" cy="990600"/>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92" name="Rectangle 118">
            <a:extLst>
              <a:ext uri="{FF2B5EF4-FFF2-40B4-BE49-F238E27FC236}">
                <a16:creationId xmlns:a16="http://schemas.microsoft.com/office/drawing/2014/main" id="{BC4F30D4-ADDA-294E-F9E0-6B191A6E5E64}"/>
              </a:ext>
            </a:extLst>
          </p:cNvPr>
          <p:cNvSpPr>
            <a:spLocks noChangeArrowheads="1"/>
          </p:cNvSpPr>
          <p:nvPr/>
        </p:nvSpPr>
        <p:spPr bwMode="auto">
          <a:xfrm>
            <a:off x="6804025" y="1092200"/>
            <a:ext cx="1066800" cy="1295400"/>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93" name="Rectangle 119">
            <a:extLst>
              <a:ext uri="{FF2B5EF4-FFF2-40B4-BE49-F238E27FC236}">
                <a16:creationId xmlns:a16="http://schemas.microsoft.com/office/drawing/2014/main" id="{67349D5D-4F85-B1D7-D0BA-E5D78FCF0AD8}"/>
              </a:ext>
            </a:extLst>
          </p:cNvPr>
          <p:cNvSpPr>
            <a:spLocks noChangeArrowheads="1"/>
          </p:cNvSpPr>
          <p:nvPr/>
        </p:nvSpPr>
        <p:spPr bwMode="auto">
          <a:xfrm>
            <a:off x="5767388" y="4797425"/>
            <a:ext cx="838200" cy="685800"/>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94" name="Rectangle 120">
            <a:extLst>
              <a:ext uri="{FF2B5EF4-FFF2-40B4-BE49-F238E27FC236}">
                <a16:creationId xmlns:a16="http://schemas.microsoft.com/office/drawing/2014/main" id="{7288D094-8BE2-6D55-ADD8-77A3C8277608}"/>
              </a:ext>
            </a:extLst>
          </p:cNvPr>
          <p:cNvSpPr>
            <a:spLocks noChangeArrowheads="1"/>
          </p:cNvSpPr>
          <p:nvPr/>
        </p:nvSpPr>
        <p:spPr bwMode="auto">
          <a:xfrm>
            <a:off x="6156325" y="5892800"/>
            <a:ext cx="762000" cy="685800"/>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95" name="Rectangle 121">
            <a:extLst>
              <a:ext uri="{FF2B5EF4-FFF2-40B4-BE49-F238E27FC236}">
                <a16:creationId xmlns:a16="http://schemas.microsoft.com/office/drawing/2014/main" id="{6D109319-AEFD-174E-6A01-F15350EAD6AC}"/>
              </a:ext>
            </a:extLst>
          </p:cNvPr>
          <p:cNvSpPr>
            <a:spLocks noChangeArrowheads="1"/>
          </p:cNvSpPr>
          <p:nvPr/>
        </p:nvSpPr>
        <p:spPr bwMode="auto">
          <a:xfrm>
            <a:off x="1817688" y="4675188"/>
            <a:ext cx="1143000" cy="685800"/>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96" name="Rectangle 122">
            <a:extLst>
              <a:ext uri="{FF2B5EF4-FFF2-40B4-BE49-F238E27FC236}">
                <a16:creationId xmlns:a16="http://schemas.microsoft.com/office/drawing/2014/main" id="{ADC7E7A2-8D0F-1CAB-19CF-6361F2DDBA8C}"/>
              </a:ext>
            </a:extLst>
          </p:cNvPr>
          <p:cNvSpPr>
            <a:spLocks noChangeArrowheads="1"/>
          </p:cNvSpPr>
          <p:nvPr/>
        </p:nvSpPr>
        <p:spPr bwMode="auto">
          <a:xfrm>
            <a:off x="1131888" y="5665788"/>
            <a:ext cx="990600" cy="990600"/>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38297" name="Line 123">
            <a:extLst>
              <a:ext uri="{FF2B5EF4-FFF2-40B4-BE49-F238E27FC236}">
                <a16:creationId xmlns:a16="http://schemas.microsoft.com/office/drawing/2014/main" id="{C29163D9-895B-54BB-6439-F1857E6B0EF0}"/>
              </a:ext>
            </a:extLst>
          </p:cNvPr>
          <p:cNvSpPr>
            <a:spLocks noChangeShapeType="1"/>
          </p:cNvSpPr>
          <p:nvPr/>
        </p:nvSpPr>
        <p:spPr bwMode="auto">
          <a:xfrm flipH="1" flipV="1">
            <a:off x="3659188" y="3090863"/>
            <a:ext cx="271462" cy="212725"/>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298" name="Line 124">
            <a:extLst>
              <a:ext uri="{FF2B5EF4-FFF2-40B4-BE49-F238E27FC236}">
                <a16:creationId xmlns:a16="http://schemas.microsoft.com/office/drawing/2014/main" id="{5298AEE7-C953-F141-FDFF-01C273648921}"/>
              </a:ext>
            </a:extLst>
          </p:cNvPr>
          <p:cNvSpPr>
            <a:spLocks noChangeShapeType="1"/>
          </p:cNvSpPr>
          <p:nvPr/>
        </p:nvSpPr>
        <p:spPr bwMode="auto">
          <a:xfrm flipH="1" flipV="1">
            <a:off x="3625850" y="2044700"/>
            <a:ext cx="0" cy="339725"/>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299" name="Line 126">
            <a:extLst>
              <a:ext uri="{FF2B5EF4-FFF2-40B4-BE49-F238E27FC236}">
                <a16:creationId xmlns:a16="http://schemas.microsoft.com/office/drawing/2014/main" id="{A66A005C-4902-3306-56AE-3E298157C9AF}"/>
              </a:ext>
            </a:extLst>
          </p:cNvPr>
          <p:cNvSpPr>
            <a:spLocks noChangeShapeType="1"/>
          </p:cNvSpPr>
          <p:nvPr/>
        </p:nvSpPr>
        <p:spPr bwMode="auto">
          <a:xfrm flipH="1" flipV="1">
            <a:off x="4103688" y="5408613"/>
            <a:ext cx="0" cy="228600"/>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300" name="Line 127">
            <a:extLst>
              <a:ext uri="{FF2B5EF4-FFF2-40B4-BE49-F238E27FC236}">
                <a16:creationId xmlns:a16="http://schemas.microsoft.com/office/drawing/2014/main" id="{2B08C349-38E4-D396-1297-98A4C22C6202}"/>
              </a:ext>
            </a:extLst>
          </p:cNvPr>
          <p:cNvSpPr>
            <a:spLocks noChangeShapeType="1"/>
          </p:cNvSpPr>
          <p:nvPr/>
        </p:nvSpPr>
        <p:spPr bwMode="auto">
          <a:xfrm flipH="1" flipV="1">
            <a:off x="6645275" y="1589088"/>
            <a:ext cx="177800" cy="0"/>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301" name="Line 128">
            <a:extLst>
              <a:ext uri="{FF2B5EF4-FFF2-40B4-BE49-F238E27FC236}">
                <a16:creationId xmlns:a16="http://schemas.microsoft.com/office/drawing/2014/main" id="{9B76895D-9611-33F4-0269-3E7413B9E270}"/>
              </a:ext>
            </a:extLst>
          </p:cNvPr>
          <p:cNvSpPr>
            <a:spLocks noChangeShapeType="1"/>
          </p:cNvSpPr>
          <p:nvPr/>
        </p:nvSpPr>
        <p:spPr bwMode="auto">
          <a:xfrm flipV="1">
            <a:off x="4540250" y="2008188"/>
            <a:ext cx="263525" cy="1371600"/>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302" name="Line 129">
            <a:extLst>
              <a:ext uri="{FF2B5EF4-FFF2-40B4-BE49-F238E27FC236}">
                <a16:creationId xmlns:a16="http://schemas.microsoft.com/office/drawing/2014/main" id="{E7D63CE1-F443-019D-D44E-C9BC58AE50A8}"/>
              </a:ext>
            </a:extLst>
          </p:cNvPr>
          <p:cNvSpPr>
            <a:spLocks noChangeShapeType="1"/>
          </p:cNvSpPr>
          <p:nvPr/>
        </p:nvSpPr>
        <p:spPr bwMode="auto">
          <a:xfrm flipV="1">
            <a:off x="3113088" y="3924300"/>
            <a:ext cx="817562" cy="0"/>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303" name="Line 130">
            <a:extLst>
              <a:ext uri="{FF2B5EF4-FFF2-40B4-BE49-F238E27FC236}">
                <a16:creationId xmlns:a16="http://schemas.microsoft.com/office/drawing/2014/main" id="{45F871BC-5514-1B85-CE72-CBFEF02EBEB5}"/>
              </a:ext>
            </a:extLst>
          </p:cNvPr>
          <p:cNvSpPr>
            <a:spLocks noChangeShapeType="1"/>
          </p:cNvSpPr>
          <p:nvPr/>
        </p:nvSpPr>
        <p:spPr bwMode="auto">
          <a:xfrm flipH="1" flipV="1">
            <a:off x="2046288" y="2819400"/>
            <a:ext cx="304800" cy="609600"/>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304" name="Line 131">
            <a:extLst>
              <a:ext uri="{FF2B5EF4-FFF2-40B4-BE49-F238E27FC236}">
                <a16:creationId xmlns:a16="http://schemas.microsoft.com/office/drawing/2014/main" id="{69723680-EBB9-400C-A057-5D56FA451B8A}"/>
              </a:ext>
            </a:extLst>
          </p:cNvPr>
          <p:cNvSpPr>
            <a:spLocks noChangeShapeType="1"/>
          </p:cNvSpPr>
          <p:nvPr/>
        </p:nvSpPr>
        <p:spPr bwMode="auto">
          <a:xfrm flipV="1">
            <a:off x="2976563" y="4217988"/>
            <a:ext cx="954087" cy="579437"/>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305" name="Line 132">
            <a:extLst>
              <a:ext uri="{FF2B5EF4-FFF2-40B4-BE49-F238E27FC236}">
                <a16:creationId xmlns:a16="http://schemas.microsoft.com/office/drawing/2014/main" id="{B9FC1E4D-A46A-0EFB-7D41-495D8D81AA9F}"/>
              </a:ext>
            </a:extLst>
          </p:cNvPr>
          <p:cNvSpPr>
            <a:spLocks noChangeShapeType="1"/>
          </p:cNvSpPr>
          <p:nvPr/>
        </p:nvSpPr>
        <p:spPr bwMode="auto">
          <a:xfrm flipV="1">
            <a:off x="1741488" y="5360988"/>
            <a:ext cx="609600" cy="304800"/>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306" name="Line 133">
            <a:extLst>
              <a:ext uri="{FF2B5EF4-FFF2-40B4-BE49-F238E27FC236}">
                <a16:creationId xmlns:a16="http://schemas.microsoft.com/office/drawing/2014/main" id="{18528C78-D86D-282B-F77A-C6CAA91AAC1B}"/>
              </a:ext>
            </a:extLst>
          </p:cNvPr>
          <p:cNvSpPr>
            <a:spLocks noChangeShapeType="1"/>
          </p:cNvSpPr>
          <p:nvPr/>
        </p:nvSpPr>
        <p:spPr bwMode="auto">
          <a:xfrm flipV="1">
            <a:off x="4486275" y="4473575"/>
            <a:ext cx="0" cy="234950"/>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307" name="Line 134">
            <a:extLst>
              <a:ext uri="{FF2B5EF4-FFF2-40B4-BE49-F238E27FC236}">
                <a16:creationId xmlns:a16="http://schemas.microsoft.com/office/drawing/2014/main" id="{3DD26395-43CA-8F14-75E2-1D3CDD9344A9}"/>
              </a:ext>
            </a:extLst>
          </p:cNvPr>
          <p:cNvSpPr>
            <a:spLocks noChangeShapeType="1"/>
          </p:cNvSpPr>
          <p:nvPr/>
        </p:nvSpPr>
        <p:spPr bwMode="auto">
          <a:xfrm>
            <a:off x="5226050" y="3913188"/>
            <a:ext cx="717550" cy="0"/>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308" name="Line 135">
            <a:extLst>
              <a:ext uri="{FF2B5EF4-FFF2-40B4-BE49-F238E27FC236}">
                <a16:creationId xmlns:a16="http://schemas.microsoft.com/office/drawing/2014/main" id="{4993E612-0B64-16C0-2260-9D63FD2F561D}"/>
              </a:ext>
            </a:extLst>
          </p:cNvPr>
          <p:cNvSpPr>
            <a:spLocks noChangeShapeType="1"/>
          </p:cNvSpPr>
          <p:nvPr/>
        </p:nvSpPr>
        <p:spPr bwMode="auto">
          <a:xfrm flipH="1" flipV="1">
            <a:off x="5226050" y="4294188"/>
            <a:ext cx="914400" cy="503237"/>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309" name="Line 136">
            <a:extLst>
              <a:ext uri="{FF2B5EF4-FFF2-40B4-BE49-F238E27FC236}">
                <a16:creationId xmlns:a16="http://schemas.microsoft.com/office/drawing/2014/main" id="{44E045B9-300B-85AB-F75D-83796024B5C8}"/>
              </a:ext>
            </a:extLst>
          </p:cNvPr>
          <p:cNvSpPr>
            <a:spLocks noChangeShapeType="1"/>
          </p:cNvSpPr>
          <p:nvPr/>
        </p:nvSpPr>
        <p:spPr bwMode="auto">
          <a:xfrm flipH="1" flipV="1">
            <a:off x="6102350" y="5491163"/>
            <a:ext cx="274638" cy="404812"/>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310" name="Line 137">
            <a:extLst>
              <a:ext uri="{FF2B5EF4-FFF2-40B4-BE49-F238E27FC236}">
                <a16:creationId xmlns:a16="http://schemas.microsoft.com/office/drawing/2014/main" id="{5F1980C2-1ADF-5B01-65AC-0A5B2E76A594}"/>
              </a:ext>
            </a:extLst>
          </p:cNvPr>
          <p:cNvSpPr>
            <a:spLocks noChangeShapeType="1"/>
          </p:cNvSpPr>
          <p:nvPr/>
        </p:nvSpPr>
        <p:spPr bwMode="auto">
          <a:xfrm flipV="1">
            <a:off x="5073650" y="2932113"/>
            <a:ext cx="304800" cy="447675"/>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311" name="Line 138">
            <a:extLst>
              <a:ext uri="{FF2B5EF4-FFF2-40B4-BE49-F238E27FC236}">
                <a16:creationId xmlns:a16="http://schemas.microsoft.com/office/drawing/2014/main" id="{881C892C-6157-DD8B-BBDA-C00D45EC92ED}"/>
              </a:ext>
            </a:extLst>
          </p:cNvPr>
          <p:cNvSpPr>
            <a:spLocks noChangeShapeType="1"/>
          </p:cNvSpPr>
          <p:nvPr/>
        </p:nvSpPr>
        <p:spPr bwMode="auto">
          <a:xfrm flipV="1">
            <a:off x="3132138" y="4446588"/>
            <a:ext cx="838200" cy="1247775"/>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312" name="Line 139">
            <a:extLst>
              <a:ext uri="{FF2B5EF4-FFF2-40B4-BE49-F238E27FC236}">
                <a16:creationId xmlns:a16="http://schemas.microsoft.com/office/drawing/2014/main" id="{CE1FBB07-4AA3-A69A-82E4-D37E6C60C584}"/>
              </a:ext>
            </a:extLst>
          </p:cNvPr>
          <p:cNvSpPr>
            <a:spLocks noChangeShapeType="1"/>
          </p:cNvSpPr>
          <p:nvPr/>
        </p:nvSpPr>
        <p:spPr bwMode="auto">
          <a:xfrm flipV="1">
            <a:off x="5867400" y="2093913"/>
            <a:ext cx="228600" cy="398462"/>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313" name="Line 140">
            <a:extLst>
              <a:ext uri="{FF2B5EF4-FFF2-40B4-BE49-F238E27FC236}">
                <a16:creationId xmlns:a16="http://schemas.microsoft.com/office/drawing/2014/main" id="{B1767A66-09FA-7ABE-13C7-A86315A54EF7}"/>
              </a:ext>
            </a:extLst>
          </p:cNvPr>
          <p:cNvSpPr>
            <a:spLocks noChangeShapeType="1"/>
          </p:cNvSpPr>
          <p:nvPr/>
        </p:nvSpPr>
        <p:spPr bwMode="auto">
          <a:xfrm flipH="1" flipV="1">
            <a:off x="5226050" y="4446588"/>
            <a:ext cx="152400" cy="1485900"/>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314" name="Rectangle 120">
            <a:extLst>
              <a:ext uri="{FF2B5EF4-FFF2-40B4-BE49-F238E27FC236}">
                <a16:creationId xmlns:a16="http://schemas.microsoft.com/office/drawing/2014/main" id="{78D5242A-21EA-6A9C-3FB3-8FB534EA3EA0}"/>
              </a:ext>
            </a:extLst>
          </p:cNvPr>
          <p:cNvSpPr>
            <a:spLocks noChangeArrowheads="1"/>
          </p:cNvSpPr>
          <p:nvPr/>
        </p:nvSpPr>
        <p:spPr bwMode="auto">
          <a:xfrm>
            <a:off x="7161213" y="5457825"/>
            <a:ext cx="987425" cy="1139825"/>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pic>
        <p:nvPicPr>
          <p:cNvPr id="138315" name="Picture 2">
            <a:extLst>
              <a:ext uri="{FF2B5EF4-FFF2-40B4-BE49-F238E27FC236}">
                <a16:creationId xmlns:a16="http://schemas.microsoft.com/office/drawing/2014/main" id="{2DA9465F-3C8D-538A-2C40-16BB7ABE9C6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288213" y="5586413"/>
            <a:ext cx="77628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316" name="Text Box 83">
            <a:extLst>
              <a:ext uri="{FF2B5EF4-FFF2-40B4-BE49-F238E27FC236}">
                <a16:creationId xmlns:a16="http://schemas.microsoft.com/office/drawing/2014/main" id="{1E9D0227-BF26-868F-5467-B0BDCF2822A4}"/>
              </a:ext>
            </a:extLst>
          </p:cNvPr>
          <p:cNvSpPr txBox="1">
            <a:spLocks noChangeArrowheads="1"/>
          </p:cNvSpPr>
          <p:nvPr/>
        </p:nvSpPr>
        <p:spPr bwMode="auto">
          <a:xfrm>
            <a:off x="7148513" y="6319838"/>
            <a:ext cx="10239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1000" b="1">
                <a:solidFill>
                  <a:schemeClr val="tx1"/>
                </a:solidFill>
                <a:latin typeface="Arial" panose="020B0604020202020204" pitchFamily="34" charset="0"/>
              </a:rPr>
              <a:t>Wi-Fi antenna</a:t>
            </a:r>
          </a:p>
        </p:txBody>
      </p:sp>
      <p:sp>
        <p:nvSpPr>
          <p:cNvPr id="138317" name="Line 136">
            <a:extLst>
              <a:ext uri="{FF2B5EF4-FFF2-40B4-BE49-F238E27FC236}">
                <a16:creationId xmlns:a16="http://schemas.microsoft.com/office/drawing/2014/main" id="{CD07F36C-BC77-6C84-927C-E233953B157A}"/>
              </a:ext>
            </a:extLst>
          </p:cNvPr>
          <p:cNvSpPr>
            <a:spLocks noChangeShapeType="1"/>
          </p:cNvSpPr>
          <p:nvPr/>
        </p:nvSpPr>
        <p:spPr bwMode="auto">
          <a:xfrm flipH="1" flipV="1">
            <a:off x="6934200" y="6161088"/>
            <a:ext cx="227013" cy="0"/>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38318" name="Line 133">
            <a:extLst>
              <a:ext uri="{FF2B5EF4-FFF2-40B4-BE49-F238E27FC236}">
                <a16:creationId xmlns:a16="http://schemas.microsoft.com/office/drawing/2014/main" id="{E37B9F4F-2264-1CDE-A796-D5BA3EE6A497}"/>
              </a:ext>
            </a:extLst>
          </p:cNvPr>
          <p:cNvSpPr>
            <a:spLocks noChangeShapeType="1"/>
          </p:cNvSpPr>
          <p:nvPr/>
        </p:nvSpPr>
        <p:spPr bwMode="auto">
          <a:xfrm flipV="1">
            <a:off x="1627188" y="2111375"/>
            <a:ext cx="0" cy="234950"/>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2">
            <a:extLst>
              <a:ext uri="{FF2B5EF4-FFF2-40B4-BE49-F238E27FC236}">
                <a16:creationId xmlns:a16="http://schemas.microsoft.com/office/drawing/2014/main" id="{CE132584-F0BF-D69D-4E7C-27997A8EF924}"/>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ASV White </a:t>
            </a:r>
            <a:r>
              <a:rPr lang="fr-FR" altLang="fr-FR" sz="2800" kern="0" dirty="0" err="1"/>
              <a:t>Sailboat</a:t>
            </a:r>
            <a:r>
              <a:rPr lang="fr-FR" altLang="fr-FR" sz="2800" kern="0" dirty="0"/>
              <a:t> (2016)</a:t>
            </a:r>
          </a:p>
        </p:txBody>
      </p:sp>
      <p:pic>
        <p:nvPicPr>
          <p:cNvPr id="140291" name="Picture 2">
            <a:extLst>
              <a:ext uri="{FF2B5EF4-FFF2-40B4-BE49-F238E27FC236}">
                <a16:creationId xmlns:a16="http://schemas.microsoft.com/office/drawing/2014/main" id="{D8B58404-292A-9BDF-4322-F152EBE07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160463"/>
            <a:ext cx="7021512" cy="526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363568EF-F300-4A1D-7C02-5E7A54BDDBB3}"/>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ASV White </a:t>
            </a:r>
            <a:r>
              <a:rPr lang="fr-FR" altLang="fr-FR" sz="2800" kern="0" dirty="0" err="1"/>
              <a:t>Sailboat</a:t>
            </a:r>
            <a:r>
              <a:rPr lang="fr-FR" altLang="fr-FR" sz="2800" kern="0" dirty="0"/>
              <a:t> (2016)</a:t>
            </a:r>
          </a:p>
        </p:txBody>
      </p:sp>
      <p:pic>
        <p:nvPicPr>
          <p:cNvPr id="142339" name="Picture 2">
            <a:extLst>
              <a:ext uri="{FF2B5EF4-FFF2-40B4-BE49-F238E27FC236}">
                <a16:creationId xmlns:a16="http://schemas.microsoft.com/office/drawing/2014/main" id="{62D3DB68-F082-5BB7-1D3A-9D4BE76FAD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1033463"/>
            <a:ext cx="7408862"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2">
            <a:extLst>
              <a:ext uri="{FF2B5EF4-FFF2-40B4-BE49-F238E27FC236}">
                <a16:creationId xmlns:a16="http://schemas.microsoft.com/office/drawing/2014/main" id="{0AC3F706-A4D2-C02A-3815-BDECF69F7BA1}"/>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ASV BRAVE (2018)</a:t>
            </a:r>
          </a:p>
        </p:txBody>
      </p:sp>
      <p:pic>
        <p:nvPicPr>
          <p:cNvPr id="144387" name="Picture 2">
            <a:extLst>
              <a:ext uri="{FF2B5EF4-FFF2-40B4-BE49-F238E27FC236}">
                <a16:creationId xmlns:a16="http://schemas.microsoft.com/office/drawing/2014/main" id="{0FFA7EEA-10FB-AABB-4F2C-8B0011B8B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5075"/>
            <a:ext cx="9144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9349CDD7-F7A2-2997-8FAA-A538AC4C2723}"/>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ASV BRAVE (2018)</a:t>
            </a:r>
          </a:p>
        </p:txBody>
      </p:sp>
      <p:pic>
        <p:nvPicPr>
          <p:cNvPr id="146435" name="Picture 1">
            <a:extLst>
              <a:ext uri="{FF2B5EF4-FFF2-40B4-BE49-F238E27FC236}">
                <a16:creationId xmlns:a16="http://schemas.microsoft.com/office/drawing/2014/main" id="{ACEC6072-D77A-44A0-4D07-33C949CBB4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825" y="1008063"/>
            <a:ext cx="686435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996366D8-7F21-7AA3-1601-D61202733FAF}"/>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AUV SAUC’ISSE (2014)</a:t>
            </a:r>
          </a:p>
        </p:txBody>
      </p:sp>
      <p:pic>
        <p:nvPicPr>
          <p:cNvPr id="148483" name="Picture 5">
            <a:extLst>
              <a:ext uri="{FF2B5EF4-FFF2-40B4-BE49-F238E27FC236}">
                <a16:creationId xmlns:a16="http://schemas.microsoft.com/office/drawing/2014/main" id="{82EF9594-EBAA-AAC5-4E11-67E54BFEB7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1292225"/>
            <a:ext cx="7777162"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22EEBB73-EC49-A568-3DBA-F966FD9905FC}"/>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AUV SAUC’ISSE (2014)</a:t>
            </a:r>
          </a:p>
        </p:txBody>
      </p:sp>
      <p:pic>
        <p:nvPicPr>
          <p:cNvPr id="150531" name="Picture 2">
            <a:extLst>
              <a:ext uri="{FF2B5EF4-FFF2-40B4-BE49-F238E27FC236}">
                <a16:creationId xmlns:a16="http://schemas.microsoft.com/office/drawing/2014/main" id="{16E91695-1A7F-5AE6-7B86-E3A87A98F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325" y="1058863"/>
            <a:ext cx="5940425"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E5FEDC2C-C40B-FD66-204B-720D74AEC009}"/>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Indoor </a:t>
            </a:r>
            <a:r>
              <a:rPr lang="fr-FR" altLang="fr-FR" sz="2800" kern="0" dirty="0" err="1"/>
              <a:t>Quadrotor</a:t>
            </a:r>
            <a:r>
              <a:rPr lang="fr-FR" altLang="fr-FR" sz="2800" kern="0" dirty="0"/>
              <a:t> </a:t>
            </a:r>
            <a:r>
              <a:rPr lang="fr-FR" altLang="fr-FR" sz="2800" kern="0" dirty="0" err="1"/>
              <a:t>euRathlon</a:t>
            </a:r>
            <a:r>
              <a:rPr lang="fr-FR" altLang="fr-FR" sz="2800" kern="0" dirty="0"/>
              <a:t>/ERL</a:t>
            </a:r>
          </a:p>
        </p:txBody>
      </p:sp>
      <p:pic>
        <p:nvPicPr>
          <p:cNvPr id="152579" name="Picture 1">
            <a:extLst>
              <a:ext uri="{FF2B5EF4-FFF2-40B4-BE49-F238E27FC236}">
                <a16:creationId xmlns:a16="http://schemas.microsoft.com/office/drawing/2014/main" id="{A3619F86-559F-8D21-C914-8C94F49E0D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60463"/>
            <a:ext cx="514985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2">
            <a:extLst>
              <a:ext uri="{FF2B5EF4-FFF2-40B4-BE49-F238E27FC236}">
                <a16:creationId xmlns:a16="http://schemas.microsoft.com/office/drawing/2014/main" id="{E266A92D-0AC5-4D4B-6057-09C16395AE8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2250" y="3319463"/>
            <a:ext cx="4872038"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6CA03588-AA32-3C90-A6F5-64501BFDEE1B}"/>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Indoor </a:t>
            </a:r>
            <a:r>
              <a:rPr lang="fr-FR" altLang="fr-FR" sz="2800" kern="0" dirty="0" err="1"/>
              <a:t>Quadrotor</a:t>
            </a:r>
            <a:r>
              <a:rPr lang="fr-FR" altLang="fr-FR" sz="2800" kern="0" dirty="0"/>
              <a:t> </a:t>
            </a:r>
            <a:r>
              <a:rPr lang="fr-FR" altLang="fr-FR" sz="2800" kern="0" dirty="0" err="1"/>
              <a:t>euRathlon</a:t>
            </a:r>
            <a:r>
              <a:rPr lang="fr-FR" altLang="fr-FR" sz="2800" kern="0" dirty="0"/>
              <a:t>/ERL</a:t>
            </a:r>
          </a:p>
        </p:txBody>
      </p:sp>
      <p:pic>
        <p:nvPicPr>
          <p:cNvPr id="154627" name="Picture 2">
            <a:extLst>
              <a:ext uri="{FF2B5EF4-FFF2-40B4-BE49-F238E27FC236}">
                <a16:creationId xmlns:a16="http://schemas.microsoft.com/office/drawing/2014/main" id="{F699D21A-7FED-6428-A873-8FC6E8CB57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825" y="1052513"/>
            <a:ext cx="6610350" cy="54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42D8D03D-630B-B216-B513-235ACE2B8274}"/>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Plane</a:t>
            </a:r>
          </a:p>
        </p:txBody>
      </p:sp>
      <p:pic>
        <p:nvPicPr>
          <p:cNvPr id="156675" name="Image 3">
            <a:extLst>
              <a:ext uri="{FF2B5EF4-FFF2-40B4-BE49-F238E27FC236}">
                <a16:creationId xmlns:a16="http://schemas.microsoft.com/office/drawing/2014/main" id="{C2D1AE37-E8F4-7019-A52D-C71A009FB0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3141663"/>
            <a:ext cx="5972175"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Image 1">
            <a:extLst>
              <a:ext uri="{FF2B5EF4-FFF2-40B4-BE49-F238E27FC236}">
                <a16:creationId xmlns:a16="http://schemas.microsoft.com/office/drawing/2014/main" id="{D4FE1FE9-AF16-8C56-C850-251FFFF6EE2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775" y="1196975"/>
            <a:ext cx="4149725"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8B3034E2-0AE9-CF8F-75D4-9D03CBB2A75E}"/>
              </a:ext>
            </a:extLst>
          </p:cNvPr>
          <p:cNvSpPr>
            <a:spLocks noGrp="1" noChangeArrowheads="1"/>
          </p:cNvSpPr>
          <p:nvPr>
            <p:ph type="title"/>
          </p:nvPr>
        </p:nvSpPr>
        <p:spPr/>
        <p:txBody>
          <a:bodyPr/>
          <a:lstStyle/>
          <a:p>
            <a:pPr eaLnBrk="1" hangingPunct="1"/>
            <a:r>
              <a:rPr lang="fr-FR" altLang="fr-FR" sz="2800"/>
              <a:t>Concevoir un robot</a:t>
            </a:r>
          </a:p>
        </p:txBody>
      </p:sp>
      <p:sp>
        <p:nvSpPr>
          <p:cNvPr id="19459" name="Rectangle 3">
            <a:extLst>
              <a:ext uri="{FF2B5EF4-FFF2-40B4-BE49-F238E27FC236}">
                <a16:creationId xmlns:a16="http://schemas.microsoft.com/office/drawing/2014/main" id="{3D94CD1A-EC5C-7881-F430-0796659F536E}"/>
              </a:ext>
            </a:extLst>
          </p:cNvPr>
          <p:cNvSpPr>
            <a:spLocks noGrp="1" noChangeArrowheads="1"/>
          </p:cNvSpPr>
          <p:nvPr>
            <p:ph type="body" idx="1"/>
          </p:nvPr>
        </p:nvSpPr>
        <p:spPr>
          <a:xfrm>
            <a:off x="457200" y="1447800"/>
            <a:ext cx="6346825" cy="4724400"/>
          </a:xfrm>
        </p:spPr>
        <p:txBody>
          <a:bodyPr/>
          <a:lstStyle/>
          <a:p>
            <a:r>
              <a:rPr lang="fr-FR" altLang="fr-FR" dirty="0"/>
              <a:t>Structure et supports mécaniques :</a:t>
            </a:r>
          </a:p>
          <a:p>
            <a:pPr lvl="1"/>
            <a:r>
              <a:rPr lang="fr-FR" altLang="fr-FR" dirty="0"/>
              <a:t>Assemblages : </a:t>
            </a:r>
          </a:p>
          <a:p>
            <a:pPr lvl="1"/>
            <a:endParaRPr lang="fr-FR" altLang="fr-FR" dirty="0"/>
          </a:p>
          <a:p>
            <a:pPr lvl="2"/>
            <a:r>
              <a:rPr lang="fr-FR" altLang="fr-FR" dirty="0"/>
              <a:t>Ecrous standards</a:t>
            </a:r>
          </a:p>
          <a:p>
            <a:pPr lvl="2"/>
            <a:endParaRPr lang="fr-FR" altLang="fr-FR" dirty="0"/>
          </a:p>
          <a:p>
            <a:pPr lvl="2"/>
            <a:endParaRPr lang="fr-FR" altLang="fr-FR" dirty="0"/>
          </a:p>
          <a:p>
            <a:pPr lvl="2"/>
            <a:r>
              <a:rPr lang="fr-FR" altLang="fr-FR" dirty="0"/>
              <a:t>Ecrous frein/</a:t>
            </a:r>
            <a:r>
              <a:rPr lang="fr-FR" altLang="fr-FR" dirty="0" err="1"/>
              <a:t>Nylstop</a:t>
            </a:r>
            <a:r>
              <a:rPr lang="fr-FR" altLang="fr-FR" dirty="0"/>
              <a:t> (à bague en Nylon bleue ou noire)</a:t>
            </a:r>
          </a:p>
          <a:p>
            <a:pPr lvl="2"/>
            <a:endParaRPr lang="fr-FR" altLang="fr-FR" dirty="0"/>
          </a:p>
          <a:p>
            <a:pPr lvl="2"/>
            <a:endParaRPr lang="fr-FR" altLang="fr-FR" dirty="0"/>
          </a:p>
          <a:p>
            <a:pPr lvl="2"/>
            <a:r>
              <a:rPr lang="fr-FR" altLang="fr-FR" dirty="0"/>
              <a:t>Attention à ne pas confondre les écrous standards avec certains écrous indesserrables qui ont un triangle dessiné dessus, le pas peut aussi être inversé, etc.</a:t>
            </a:r>
          </a:p>
          <a:p>
            <a:pPr lvl="1"/>
            <a:endParaRPr lang="fr-FR" altLang="fr-FR" dirty="0"/>
          </a:p>
        </p:txBody>
      </p:sp>
      <p:pic>
        <p:nvPicPr>
          <p:cNvPr id="3" name="Picture 2" descr="A picture containing metalware, gear&#10;&#10;Description automatically generated">
            <a:extLst>
              <a:ext uri="{FF2B5EF4-FFF2-40B4-BE49-F238E27FC236}">
                <a16:creationId xmlns:a16="http://schemas.microsoft.com/office/drawing/2014/main" id="{B20C3C39-6677-9155-50BE-D79995F1B4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2260" y="3212976"/>
            <a:ext cx="1692188" cy="1692188"/>
          </a:xfrm>
          <a:prstGeom prst="rect">
            <a:avLst/>
          </a:prstGeom>
        </p:spPr>
      </p:pic>
      <p:pic>
        <p:nvPicPr>
          <p:cNvPr id="5" name="Picture 4" descr="A close-up of a ring&#10;&#10;Description automatically generated with medium confidence">
            <a:extLst>
              <a:ext uri="{FF2B5EF4-FFF2-40B4-BE49-F238E27FC236}">
                <a16:creationId xmlns:a16="http://schemas.microsoft.com/office/drawing/2014/main" id="{A48BB792-2D96-269C-8445-04887A4D62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5483" y="1699828"/>
            <a:ext cx="1648762" cy="1441140"/>
          </a:xfrm>
          <a:prstGeom prst="rect">
            <a:avLst/>
          </a:prstGeom>
        </p:spPr>
      </p:pic>
      <p:pic>
        <p:nvPicPr>
          <p:cNvPr id="7" name="Picture 6" descr="A picture containing dark, sign&#10;&#10;Description automatically generated">
            <a:extLst>
              <a:ext uri="{FF2B5EF4-FFF2-40B4-BE49-F238E27FC236}">
                <a16:creationId xmlns:a16="http://schemas.microsoft.com/office/drawing/2014/main" id="{899DE493-9717-5AB0-6FCB-49E9700BF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9277" y="4996197"/>
            <a:ext cx="1781175" cy="1781175"/>
          </a:xfrm>
          <a:prstGeom prst="rect">
            <a:avLst/>
          </a:prstGeom>
        </p:spPr>
      </p:pic>
      <p:sp>
        <p:nvSpPr>
          <p:cNvPr id="2" name="TextBox 1">
            <a:extLst>
              <a:ext uri="{FF2B5EF4-FFF2-40B4-BE49-F238E27FC236}">
                <a16:creationId xmlns:a16="http://schemas.microsoft.com/office/drawing/2014/main" id="{21BAE544-A08E-78A1-D5B2-CE6375E590FB}"/>
              </a:ext>
            </a:extLst>
          </p:cNvPr>
          <p:cNvSpPr txBox="1"/>
          <p:nvPr/>
        </p:nvSpPr>
        <p:spPr>
          <a:xfrm>
            <a:off x="3203848" y="6168175"/>
            <a:ext cx="3429144" cy="230832"/>
          </a:xfrm>
          <a:prstGeom prst="rect">
            <a:avLst/>
          </a:prstGeom>
          <a:noFill/>
        </p:spPr>
        <p:txBody>
          <a:bodyPr wrap="none" rtlCol="0">
            <a:spAutoFit/>
          </a:bodyPr>
          <a:lstStyle/>
          <a:p>
            <a:r>
              <a:rPr lang="fr-FR" dirty="0"/>
              <a:t>Voir aussi </a:t>
            </a:r>
            <a:r>
              <a:rPr lang="fr-FR" dirty="0">
                <a:hlinkClick r:id="rId5"/>
              </a:rPr>
              <a:t>https://www.ensta-bretagne.fr/lebars/atelier_CNC.pdf</a:t>
            </a:r>
            <a:r>
              <a:rPr lang="fr-FR" dirty="0"/>
              <a:t> </a:t>
            </a:r>
          </a:p>
        </p:txBody>
      </p:sp>
    </p:spTree>
    <p:extLst>
      <p:ext uri="{BB962C8B-B14F-4D97-AF65-F5344CB8AC3E}">
        <p14:creationId xmlns:p14="http://schemas.microsoft.com/office/powerpoint/2010/main" val="176690772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a:extLst>
              <a:ext uri="{FF2B5EF4-FFF2-40B4-BE49-F238E27FC236}">
                <a16:creationId xmlns:a16="http://schemas.microsoft.com/office/drawing/2014/main" id="{1BB080AB-9EA7-744E-300F-893053078E00}"/>
              </a:ext>
            </a:extLst>
          </p:cNvPr>
          <p:cNvSpPr txBox="1">
            <a:spLocks noChangeArrowheads="1"/>
          </p:cNvSpPr>
          <p:nvPr/>
        </p:nvSpPr>
        <p:spPr>
          <a:xfrm>
            <a:off x="457200" y="287338"/>
            <a:ext cx="7543800" cy="703262"/>
          </a:xfrm>
          <a:prstGeom prst="rect">
            <a:avLst/>
          </a:prstGeom>
        </p:spPr>
        <p:txBody>
          <a:bodyPr/>
          <a:lstStyle>
            <a:lvl1pPr algn="l" rtl="0" eaLnBrk="0" fontAlgn="base" hangingPunct="0">
              <a:spcBef>
                <a:spcPct val="0"/>
              </a:spcBef>
              <a:spcAft>
                <a:spcPct val="0"/>
              </a:spcAft>
              <a:defRPr sz="3200">
                <a:solidFill>
                  <a:srgbClr val="005C87"/>
                </a:solidFill>
                <a:latin typeface="+mj-lt"/>
                <a:ea typeface="+mj-ea"/>
                <a:cs typeface="+mj-cs"/>
              </a:defRPr>
            </a:lvl1pPr>
            <a:lvl2pPr algn="l" rtl="0" eaLnBrk="0" fontAlgn="base" hangingPunct="0">
              <a:spcBef>
                <a:spcPct val="0"/>
              </a:spcBef>
              <a:spcAft>
                <a:spcPct val="0"/>
              </a:spcAft>
              <a:defRPr sz="3200">
                <a:solidFill>
                  <a:srgbClr val="005C87"/>
                </a:solidFill>
                <a:latin typeface="Helvetica" pitchFamily="34" charset="0"/>
              </a:defRPr>
            </a:lvl2pPr>
            <a:lvl3pPr algn="l" rtl="0" eaLnBrk="0" fontAlgn="base" hangingPunct="0">
              <a:spcBef>
                <a:spcPct val="0"/>
              </a:spcBef>
              <a:spcAft>
                <a:spcPct val="0"/>
              </a:spcAft>
              <a:defRPr sz="3200">
                <a:solidFill>
                  <a:srgbClr val="005C87"/>
                </a:solidFill>
                <a:latin typeface="Helvetica" pitchFamily="34" charset="0"/>
              </a:defRPr>
            </a:lvl3pPr>
            <a:lvl4pPr algn="l" rtl="0" eaLnBrk="0" fontAlgn="base" hangingPunct="0">
              <a:spcBef>
                <a:spcPct val="0"/>
              </a:spcBef>
              <a:spcAft>
                <a:spcPct val="0"/>
              </a:spcAft>
              <a:defRPr sz="3200">
                <a:solidFill>
                  <a:srgbClr val="005C87"/>
                </a:solidFill>
                <a:latin typeface="Helvetica" pitchFamily="34" charset="0"/>
              </a:defRPr>
            </a:lvl4pPr>
            <a:lvl5pPr algn="l" rtl="0" eaLnBrk="0" fontAlgn="base" hangingPunct="0">
              <a:spcBef>
                <a:spcPct val="0"/>
              </a:spcBef>
              <a:spcAft>
                <a:spcPct val="0"/>
              </a:spcAft>
              <a:defRPr sz="3200">
                <a:solidFill>
                  <a:srgbClr val="005C87"/>
                </a:solidFill>
                <a:latin typeface="Helvetica" pitchFamily="34" charset="0"/>
              </a:defRPr>
            </a:lvl5pPr>
            <a:lvl6pPr marL="457200" algn="l" rtl="0" fontAlgn="base">
              <a:spcBef>
                <a:spcPct val="0"/>
              </a:spcBef>
              <a:spcAft>
                <a:spcPct val="0"/>
              </a:spcAft>
              <a:defRPr sz="3200">
                <a:solidFill>
                  <a:schemeClr val="bg1"/>
                </a:solidFill>
                <a:latin typeface="Helvetica" pitchFamily="34" charset="0"/>
              </a:defRPr>
            </a:lvl6pPr>
            <a:lvl7pPr marL="914400" algn="l" rtl="0" fontAlgn="base">
              <a:spcBef>
                <a:spcPct val="0"/>
              </a:spcBef>
              <a:spcAft>
                <a:spcPct val="0"/>
              </a:spcAft>
              <a:defRPr sz="3200">
                <a:solidFill>
                  <a:schemeClr val="bg1"/>
                </a:solidFill>
                <a:latin typeface="Helvetica" pitchFamily="34" charset="0"/>
              </a:defRPr>
            </a:lvl7pPr>
            <a:lvl8pPr marL="1371600" algn="l" rtl="0" fontAlgn="base">
              <a:spcBef>
                <a:spcPct val="0"/>
              </a:spcBef>
              <a:spcAft>
                <a:spcPct val="0"/>
              </a:spcAft>
              <a:defRPr sz="3200">
                <a:solidFill>
                  <a:schemeClr val="bg1"/>
                </a:solidFill>
                <a:latin typeface="Helvetica" pitchFamily="34" charset="0"/>
              </a:defRPr>
            </a:lvl8pPr>
            <a:lvl9pPr marL="1828800" algn="l" rtl="0" fontAlgn="base">
              <a:spcBef>
                <a:spcPct val="0"/>
              </a:spcBef>
              <a:spcAft>
                <a:spcPct val="0"/>
              </a:spcAft>
              <a:defRPr sz="3200">
                <a:solidFill>
                  <a:schemeClr val="bg1"/>
                </a:solidFill>
                <a:latin typeface="Helvetica" pitchFamily="34" charset="0"/>
              </a:defRPr>
            </a:lvl9pPr>
          </a:lstStyle>
          <a:p>
            <a:pPr eaLnBrk="1" hangingPunct="1">
              <a:defRPr/>
            </a:pPr>
            <a:r>
              <a:rPr lang="fr-FR" altLang="fr-FR" sz="2800" kern="0" dirty="0"/>
              <a:t>Plane</a:t>
            </a:r>
          </a:p>
        </p:txBody>
      </p:sp>
      <p:pic>
        <p:nvPicPr>
          <p:cNvPr id="158723" name="Picture 4">
            <a:extLst>
              <a:ext uri="{FF2B5EF4-FFF2-40B4-BE49-F238E27FC236}">
                <a16:creationId xmlns:a16="http://schemas.microsoft.com/office/drawing/2014/main" id="{5A8545A0-983F-6790-A793-4008AA9BB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3063" y="4148138"/>
            <a:ext cx="7000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4" name="Picture 2">
            <a:extLst>
              <a:ext uri="{FF2B5EF4-FFF2-40B4-BE49-F238E27FC236}">
                <a16:creationId xmlns:a16="http://schemas.microsoft.com/office/drawing/2014/main" id="{3F280332-832B-5D73-5995-78ECEB2B3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2350" y="3586163"/>
            <a:ext cx="9620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5" name="Text Box 17">
            <a:extLst>
              <a:ext uri="{FF2B5EF4-FFF2-40B4-BE49-F238E27FC236}">
                <a16:creationId xmlns:a16="http://schemas.microsoft.com/office/drawing/2014/main" id="{A4449B44-743B-4384-755E-09497ACD1F79}"/>
              </a:ext>
            </a:extLst>
          </p:cNvPr>
          <p:cNvSpPr txBox="1">
            <a:spLocks noChangeArrowheads="1"/>
          </p:cNvSpPr>
          <p:nvPr/>
        </p:nvSpPr>
        <p:spPr bwMode="auto">
          <a:xfrm>
            <a:off x="3171825" y="2933700"/>
            <a:ext cx="420688" cy="23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tx1"/>
                </a:solidFill>
                <a:latin typeface="Arial" panose="020B0604020202020204" pitchFamily="34" charset="0"/>
              </a:rPr>
              <a:t>ESC</a:t>
            </a:r>
          </a:p>
        </p:txBody>
      </p:sp>
      <p:sp>
        <p:nvSpPr>
          <p:cNvPr id="158726" name="Text Box 36">
            <a:extLst>
              <a:ext uri="{FF2B5EF4-FFF2-40B4-BE49-F238E27FC236}">
                <a16:creationId xmlns:a16="http://schemas.microsoft.com/office/drawing/2014/main" id="{7C8C6847-58E8-681D-DAC5-225C50EEF3F7}"/>
              </a:ext>
            </a:extLst>
          </p:cNvPr>
          <p:cNvSpPr txBox="1">
            <a:spLocks noChangeArrowheads="1"/>
          </p:cNvSpPr>
          <p:nvPr/>
        </p:nvSpPr>
        <p:spPr bwMode="auto">
          <a:xfrm>
            <a:off x="2846388" y="3668713"/>
            <a:ext cx="10699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bg2"/>
                </a:solidFill>
                <a:latin typeface="Arial" panose="020B0604020202020204" pitchFamily="34" charset="0"/>
              </a:rPr>
              <a:t>14-25 VDC input</a:t>
            </a:r>
          </a:p>
          <a:p>
            <a:pPr algn="ctr" eaLnBrk="1" hangingPunct="1">
              <a:spcBef>
                <a:spcPct val="0"/>
              </a:spcBef>
              <a:spcAft>
                <a:spcPct val="0"/>
              </a:spcAft>
              <a:buClrTx/>
              <a:buFontTx/>
              <a:buNone/>
            </a:pPr>
            <a:r>
              <a:rPr lang="fr-FR" altLang="fr-FR" sz="900" b="1">
                <a:solidFill>
                  <a:schemeClr val="bg2"/>
                </a:solidFill>
                <a:latin typeface="Arial" panose="020B0604020202020204" pitchFamily="34" charset="0"/>
              </a:rPr>
              <a:t>5 VDC output</a:t>
            </a:r>
          </a:p>
        </p:txBody>
      </p:sp>
      <p:sp>
        <p:nvSpPr>
          <p:cNvPr id="7" name="Rectangle 52">
            <a:extLst>
              <a:ext uri="{FF2B5EF4-FFF2-40B4-BE49-F238E27FC236}">
                <a16:creationId xmlns:a16="http://schemas.microsoft.com/office/drawing/2014/main" id="{35DC7333-798B-40F1-5C7F-098891220006}"/>
              </a:ext>
            </a:extLst>
          </p:cNvPr>
          <p:cNvSpPr>
            <a:spLocks noChangeArrowheads="1"/>
          </p:cNvSpPr>
          <p:nvPr/>
        </p:nvSpPr>
        <p:spPr bwMode="auto">
          <a:xfrm>
            <a:off x="2840038" y="2933700"/>
            <a:ext cx="1084262" cy="1079500"/>
          </a:xfrm>
          <a:prstGeom prst="rect">
            <a:avLst/>
          </a:prstGeom>
          <a:noFill/>
          <a:ln w="12700">
            <a:solidFill>
              <a:schemeClr val="bg1">
                <a:lumMod val="85000"/>
              </a:schemeClr>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fr-FR" altLang="fr-FR" sz="1800"/>
          </a:p>
        </p:txBody>
      </p:sp>
      <p:sp>
        <p:nvSpPr>
          <p:cNvPr id="158728" name="Line 130">
            <a:extLst>
              <a:ext uri="{FF2B5EF4-FFF2-40B4-BE49-F238E27FC236}">
                <a16:creationId xmlns:a16="http://schemas.microsoft.com/office/drawing/2014/main" id="{AC0123BE-0EC7-8FB7-61E8-3E8640F95A1C}"/>
              </a:ext>
            </a:extLst>
          </p:cNvPr>
          <p:cNvSpPr>
            <a:spLocks noChangeShapeType="1"/>
          </p:cNvSpPr>
          <p:nvPr/>
        </p:nvSpPr>
        <p:spPr bwMode="auto">
          <a:xfrm flipV="1">
            <a:off x="3924300" y="4351338"/>
            <a:ext cx="758825" cy="263525"/>
          </a:xfrm>
          <a:prstGeom prst="line">
            <a:avLst/>
          </a:prstGeom>
          <a:noFill/>
          <a:ln w="254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8729" name="Text Box 131">
            <a:extLst>
              <a:ext uri="{FF2B5EF4-FFF2-40B4-BE49-F238E27FC236}">
                <a16:creationId xmlns:a16="http://schemas.microsoft.com/office/drawing/2014/main" id="{B4C331CB-463E-A6D4-0EF8-76C8C502FD23}"/>
              </a:ext>
            </a:extLst>
          </p:cNvPr>
          <p:cNvSpPr txBox="1">
            <a:spLocks noChangeArrowheads="1"/>
          </p:cNvSpPr>
          <p:nvPr/>
        </p:nvSpPr>
        <p:spPr bwMode="auto">
          <a:xfrm>
            <a:off x="4140200" y="3976688"/>
            <a:ext cx="4318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800" b="1" i="1">
                <a:solidFill>
                  <a:schemeClr val="accent2"/>
                </a:solidFill>
                <a:latin typeface="Arial" panose="020B0604020202020204" pitchFamily="34" charset="0"/>
              </a:rPr>
              <a:t>PWM</a:t>
            </a:r>
          </a:p>
        </p:txBody>
      </p:sp>
      <p:sp>
        <p:nvSpPr>
          <p:cNvPr id="158730" name="Text Box 16">
            <a:extLst>
              <a:ext uri="{FF2B5EF4-FFF2-40B4-BE49-F238E27FC236}">
                <a16:creationId xmlns:a16="http://schemas.microsoft.com/office/drawing/2014/main" id="{1BFCDE8A-7FA7-6BFA-1C2E-D1E484038B9D}"/>
              </a:ext>
            </a:extLst>
          </p:cNvPr>
          <p:cNvSpPr txBox="1">
            <a:spLocks noChangeArrowheads="1"/>
          </p:cNvSpPr>
          <p:nvPr/>
        </p:nvSpPr>
        <p:spPr bwMode="auto">
          <a:xfrm>
            <a:off x="595313" y="3038475"/>
            <a:ext cx="1101725"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tx1"/>
                </a:solidFill>
                <a:latin typeface="Arial" panose="020B0604020202020204" pitchFamily="34" charset="0"/>
              </a:rPr>
              <a:t>Brushless motor</a:t>
            </a:r>
          </a:p>
        </p:txBody>
      </p:sp>
      <p:sp>
        <p:nvSpPr>
          <p:cNvPr id="11" name="Rectangle 51">
            <a:extLst>
              <a:ext uri="{FF2B5EF4-FFF2-40B4-BE49-F238E27FC236}">
                <a16:creationId xmlns:a16="http://schemas.microsoft.com/office/drawing/2014/main" id="{83F146BA-C400-90E2-1A69-048A2C490D37}"/>
              </a:ext>
            </a:extLst>
          </p:cNvPr>
          <p:cNvSpPr>
            <a:spLocks noChangeArrowheads="1"/>
          </p:cNvSpPr>
          <p:nvPr/>
        </p:nvSpPr>
        <p:spPr bwMode="auto">
          <a:xfrm>
            <a:off x="592138" y="3048000"/>
            <a:ext cx="1104900" cy="927100"/>
          </a:xfrm>
          <a:prstGeom prst="rect">
            <a:avLst/>
          </a:prstGeom>
          <a:noFill/>
          <a:ln w="12700">
            <a:solidFill>
              <a:schemeClr val="bg1">
                <a:lumMod val="85000"/>
              </a:schemeClr>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fr-FR" altLang="fr-FR" sz="1800"/>
          </a:p>
        </p:txBody>
      </p:sp>
      <p:sp>
        <p:nvSpPr>
          <p:cNvPr id="158732" name="Text Box 47">
            <a:extLst>
              <a:ext uri="{FF2B5EF4-FFF2-40B4-BE49-F238E27FC236}">
                <a16:creationId xmlns:a16="http://schemas.microsoft.com/office/drawing/2014/main" id="{A8E47847-B870-EE97-B061-7ECEF7ACC723}"/>
              </a:ext>
            </a:extLst>
          </p:cNvPr>
          <p:cNvSpPr txBox="1">
            <a:spLocks noChangeArrowheads="1"/>
          </p:cNvSpPr>
          <p:nvPr/>
        </p:nvSpPr>
        <p:spPr bwMode="auto">
          <a:xfrm>
            <a:off x="7272338" y="4049713"/>
            <a:ext cx="103346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tx1"/>
                </a:solidFill>
                <a:latin typeface="Arial" panose="020B0604020202020204" pitchFamily="34" charset="0"/>
              </a:rPr>
              <a:t>Compass+GPS </a:t>
            </a:r>
          </a:p>
          <a:p>
            <a:pPr algn="ctr" eaLnBrk="1" hangingPunct="1">
              <a:spcBef>
                <a:spcPct val="0"/>
              </a:spcBef>
              <a:spcAft>
                <a:spcPct val="0"/>
              </a:spcAft>
              <a:buClrTx/>
              <a:buFontTx/>
              <a:buNone/>
            </a:pPr>
            <a:r>
              <a:rPr lang="fr-FR" altLang="fr-FR" sz="900" b="1">
                <a:solidFill>
                  <a:schemeClr val="tx1"/>
                </a:solidFill>
                <a:latin typeface="Arial" panose="020B0604020202020204" pitchFamily="34" charset="0"/>
              </a:rPr>
              <a:t>(3DR)</a:t>
            </a:r>
          </a:p>
        </p:txBody>
      </p:sp>
      <p:sp>
        <p:nvSpPr>
          <p:cNvPr id="158733" name="Text Box 48">
            <a:extLst>
              <a:ext uri="{FF2B5EF4-FFF2-40B4-BE49-F238E27FC236}">
                <a16:creationId xmlns:a16="http://schemas.microsoft.com/office/drawing/2014/main" id="{D7B1DD82-3E49-4779-F2C1-EEFB5CD67077}"/>
              </a:ext>
            </a:extLst>
          </p:cNvPr>
          <p:cNvSpPr txBox="1">
            <a:spLocks noChangeArrowheads="1"/>
          </p:cNvSpPr>
          <p:nvPr/>
        </p:nvSpPr>
        <p:spPr bwMode="auto">
          <a:xfrm>
            <a:off x="7315200" y="4354513"/>
            <a:ext cx="9271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bg2"/>
                </a:solidFill>
                <a:latin typeface="Arial" panose="020B0604020202020204" pitchFamily="34" charset="0"/>
              </a:rPr>
              <a:t>Pixhawk powered</a:t>
            </a:r>
          </a:p>
        </p:txBody>
      </p:sp>
      <p:sp>
        <p:nvSpPr>
          <p:cNvPr id="158734" name="Rectangle 49">
            <a:extLst>
              <a:ext uri="{FF2B5EF4-FFF2-40B4-BE49-F238E27FC236}">
                <a16:creationId xmlns:a16="http://schemas.microsoft.com/office/drawing/2014/main" id="{4D49DF3E-8D3F-A34B-74DD-F75A5713911B}"/>
              </a:ext>
            </a:extLst>
          </p:cNvPr>
          <p:cNvSpPr>
            <a:spLocks noChangeArrowheads="1"/>
          </p:cNvSpPr>
          <p:nvPr/>
        </p:nvSpPr>
        <p:spPr bwMode="auto">
          <a:xfrm>
            <a:off x="6705600" y="4049713"/>
            <a:ext cx="1546225" cy="708025"/>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58735" name="Text Box 18">
            <a:extLst>
              <a:ext uri="{FF2B5EF4-FFF2-40B4-BE49-F238E27FC236}">
                <a16:creationId xmlns:a16="http://schemas.microsoft.com/office/drawing/2014/main" id="{C290E690-3B4A-168A-8DB6-BAED8EFDF13C}"/>
              </a:ext>
            </a:extLst>
          </p:cNvPr>
          <p:cNvSpPr txBox="1">
            <a:spLocks noChangeArrowheads="1"/>
          </p:cNvSpPr>
          <p:nvPr/>
        </p:nvSpPr>
        <p:spPr bwMode="auto">
          <a:xfrm>
            <a:off x="4967288" y="3405188"/>
            <a:ext cx="7239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tx1"/>
                </a:solidFill>
                <a:latin typeface="Arial" panose="020B0604020202020204" pitchFamily="34" charset="0"/>
              </a:rPr>
              <a:t>Autopilot </a:t>
            </a:r>
          </a:p>
          <a:p>
            <a:pPr algn="ctr" eaLnBrk="1" hangingPunct="1">
              <a:spcBef>
                <a:spcPct val="0"/>
              </a:spcBef>
              <a:spcAft>
                <a:spcPct val="0"/>
              </a:spcAft>
              <a:buClrTx/>
              <a:buFontTx/>
              <a:buNone/>
            </a:pPr>
            <a:r>
              <a:rPr lang="fr-FR" altLang="fr-FR" sz="900" b="1">
                <a:solidFill>
                  <a:schemeClr val="tx1"/>
                </a:solidFill>
                <a:latin typeface="Arial" panose="020B0604020202020204" pitchFamily="34" charset="0"/>
              </a:rPr>
              <a:t>(Pixhawk)</a:t>
            </a:r>
          </a:p>
        </p:txBody>
      </p:sp>
      <p:sp>
        <p:nvSpPr>
          <p:cNvPr id="16" name="Rectangle 53">
            <a:extLst>
              <a:ext uri="{FF2B5EF4-FFF2-40B4-BE49-F238E27FC236}">
                <a16:creationId xmlns:a16="http://schemas.microsoft.com/office/drawing/2014/main" id="{50C0F765-EB88-91C8-470C-FE909828880D}"/>
              </a:ext>
            </a:extLst>
          </p:cNvPr>
          <p:cNvSpPr>
            <a:spLocks noChangeArrowheads="1"/>
          </p:cNvSpPr>
          <p:nvPr/>
        </p:nvSpPr>
        <p:spPr bwMode="auto">
          <a:xfrm>
            <a:off x="4683125" y="3382963"/>
            <a:ext cx="1295400" cy="1223962"/>
          </a:xfrm>
          <a:prstGeom prst="rect">
            <a:avLst/>
          </a:prstGeom>
          <a:noFill/>
          <a:ln w="12700">
            <a:solidFill>
              <a:schemeClr val="bg1">
                <a:lumMod val="85000"/>
              </a:schemeClr>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fr-FR" altLang="fr-FR" sz="1800"/>
          </a:p>
        </p:txBody>
      </p:sp>
      <p:sp>
        <p:nvSpPr>
          <p:cNvPr id="158737" name="Text Box 48">
            <a:extLst>
              <a:ext uri="{FF2B5EF4-FFF2-40B4-BE49-F238E27FC236}">
                <a16:creationId xmlns:a16="http://schemas.microsoft.com/office/drawing/2014/main" id="{82D560C5-FC6B-5383-B79C-7E3C3DC14408}"/>
              </a:ext>
            </a:extLst>
          </p:cNvPr>
          <p:cNvSpPr txBox="1">
            <a:spLocks noChangeArrowheads="1"/>
          </p:cNvSpPr>
          <p:nvPr/>
        </p:nvSpPr>
        <p:spPr bwMode="auto">
          <a:xfrm>
            <a:off x="4872038" y="4376738"/>
            <a:ext cx="9271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bg2"/>
                </a:solidFill>
                <a:latin typeface="Arial" panose="020B0604020202020204" pitchFamily="34" charset="0"/>
              </a:rPr>
              <a:t>5 VDC input</a:t>
            </a:r>
          </a:p>
        </p:txBody>
      </p:sp>
      <p:sp>
        <p:nvSpPr>
          <p:cNvPr id="158738" name="Line 95">
            <a:extLst>
              <a:ext uri="{FF2B5EF4-FFF2-40B4-BE49-F238E27FC236}">
                <a16:creationId xmlns:a16="http://schemas.microsoft.com/office/drawing/2014/main" id="{B052C277-57CF-75FC-3F61-FB85597E10C6}"/>
              </a:ext>
            </a:extLst>
          </p:cNvPr>
          <p:cNvSpPr>
            <a:spLocks noChangeShapeType="1"/>
          </p:cNvSpPr>
          <p:nvPr/>
        </p:nvSpPr>
        <p:spPr bwMode="auto">
          <a:xfrm flipV="1">
            <a:off x="5365750" y="3052763"/>
            <a:ext cx="0" cy="333375"/>
          </a:xfrm>
          <a:prstGeom prst="line">
            <a:avLst/>
          </a:prstGeom>
          <a:noFill/>
          <a:ln w="25400">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8739" name="Text Box 96">
            <a:extLst>
              <a:ext uri="{FF2B5EF4-FFF2-40B4-BE49-F238E27FC236}">
                <a16:creationId xmlns:a16="http://schemas.microsoft.com/office/drawing/2014/main" id="{71D1EB89-9D01-2EA3-270A-D85DA5ACABD2}"/>
              </a:ext>
            </a:extLst>
          </p:cNvPr>
          <p:cNvSpPr txBox="1">
            <a:spLocks noChangeArrowheads="1"/>
          </p:cNvSpPr>
          <p:nvPr/>
        </p:nvSpPr>
        <p:spPr bwMode="auto">
          <a:xfrm>
            <a:off x="4933950" y="3116263"/>
            <a:ext cx="407988"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800" b="1" i="1" dirty="0">
                <a:solidFill>
                  <a:schemeClr val="accent2"/>
                </a:solidFill>
                <a:latin typeface="Arial" panose="020B0604020202020204" pitchFamily="34" charset="0"/>
              </a:rPr>
              <a:t>PPM</a:t>
            </a:r>
          </a:p>
        </p:txBody>
      </p:sp>
      <p:sp>
        <p:nvSpPr>
          <p:cNvPr id="21" name="Rectangle 52">
            <a:extLst>
              <a:ext uri="{FF2B5EF4-FFF2-40B4-BE49-F238E27FC236}">
                <a16:creationId xmlns:a16="http://schemas.microsoft.com/office/drawing/2014/main" id="{59DF0CD8-FB89-36DF-F109-C6AEF7CBD71D}"/>
              </a:ext>
            </a:extLst>
          </p:cNvPr>
          <p:cNvSpPr>
            <a:spLocks noChangeArrowheads="1"/>
          </p:cNvSpPr>
          <p:nvPr/>
        </p:nvSpPr>
        <p:spPr bwMode="auto">
          <a:xfrm>
            <a:off x="592138" y="1889125"/>
            <a:ext cx="1295400" cy="966788"/>
          </a:xfrm>
          <a:prstGeom prst="rect">
            <a:avLst/>
          </a:prstGeom>
          <a:noFill/>
          <a:ln w="12700">
            <a:solidFill>
              <a:schemeClr val="bg1">
                <a:lumMod val="85000"/>
              </a:schemeClr>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fr-FR" altLang="fr-FR" sz="1800"/>
          </a:p>
        </p:txBody>
      </p:sp>
      <p:sp>
        <p:nvSpPr>
          <p:cNvPr id="158741" name="Text Box 16">
            <a:extLst>
              <a:ext uri="{FF2B5EF4-FFF2-40B4-BE49-F238E27FC236}">
                <a16:creationId xmlns:a16="http://schemas.microsoft.com/office/drawing/2014/main" id="{748769C2-E42D-BDA6-44D1-D3B8383914B5}"/>
              </a:ext>
            </a:extLst>
          </p:cNvPr>
          <p:cNvSpPr txBox="1">
            <a:spLocks noChangeArrowheads="1"/>
          </p:cNvSpPr>
          <p:nvPr/>
        </p:nvSpPr>
        <p:spPr bwMode="auto">
          <a:xfrm>
            <a:off x="939800" y="1889125"/>
            <a:ext cx="582613" cy="23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tx1"/>
                </a:solidFill>
                <a:latin typeface="Arial" panose="020B0604020202020204" pitchFamily="34" charset="0"/>
              </a:rPr>
              <a:t>Battery</a:t>
            </a:r>
          </a:p>
        </p:txBody>
      </p:sp>
      <p:sp>
        <p:nvSpPr>
          <p:cNvPr id="158742" name="Line 87">
            <a:extLst>
              <a:ext uri="{FF2B5EF4-FFF2-40B4-BE49-F238E27FC236}">
                <a16:creationId xmlns:a16="http://schemas.microsoft.com/office/drawing/2014/main" id="{47C491AA-0FC5-157B-7641-42750CFA1C73}"/>
              </a:ext>
            </a:extLst>
          </p:cNvPr>
          <p:cNvSpPr>
            <a:spLocks noChangeShapeType="1"/>
          </p:cNvSpPr>
          <p:nvPr/>
        </p:nvSpPr>
        <p:spPr bwMode="auto">
          <a:xfrm>
            <a:off x="1906588" y="2405063"/>
            <a:ext cx="1587500" cy="528637"/>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8743" name="Line 86">
            <a:extLst>
              <a:ext uri="{FF2B5EF4-FFF2-40B4-BE49-F238E27FC236}">
                <a16:creationId xmlns:a16="http://schemas.microsoft.com/office/drawing/2014/main" id="{E99F1591-A2CB-D771-AA5A-97FC3F65453F}"/>
              </a:ext>
            </a:extLst>
          </p:cNvPr>
          <p:cNvSpPr>
            <a:spLocks noChangeShapeType="1"/>
          </p:cNvSpPr>
          <p:nvPr/>
        </p:nvSpPr>
        <p:spPr bwMode="auto">
          <a:xfrm>
            <a:off x="1906588" y="2487613"/>
            <a:ext cx="1443037" cy="4667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8744" name="Text Box 88">
            <a:extLst>
              <a:ext uri="{FF2B5EF4-FFF2-40B4-BE49-F238E27FC236}">
                <a16:creationId xmlns:a16="http://schemas.microsoft.com/office/drawing/2014/main" id="{E5A7BC36-BA95-8CBC-FCA0-301430A922EF}"/>
              </a:ext>
            </a:extLst>
          </p:cNvPr>
          <p:cNvSpPr txBox="1">
            <a:spLocks noChangeArrowheads="1"/>
          </p:cNvSpPr>
          <p:nvPr/>
        </p:nvSpPr>
        <p:spPr bwMode="auto">
          <a:xfrm>
            <a:off x="2392363" y="2374900"/>
            <a:ext cx="490537"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800" b="1" i="1">
                <a:solidFill>
                  <a:schemeClr val="accent2"/>
                </a:solidFill>
                <a:latin typeface="Arial" panose="020B0604020202020204" pitchFamily="34" charset="0"/>
              </a:rPr>
              <a:t>Power</a:t>
            </a:r>
          </a:p>
        </p:txBody>
      </p:sp>
      <p:pic>
        <p:nvPicPr>
          <p:cNvPr id="158745" name="Image 25">
            <a:extLst>
              <a:ext uri="{FF2B5EF4-FFF2-40B4-BE49-F238E27FC236}">
                <a16:creationId xmlns:a16="http://schemas.microsoft.com/office/drawing/2014/main" id="{50057B99-9290-820F-0EB0-F1DEC3321D7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54363" y="3259138"/>
            <a:ext cx="3937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46" name="Line 86">
            <a:extLst>
              <a:ext uri="{FF2B5EF4-FFF2-40B4-BE49-F238E27FC236}">
                <a16:creationId xmlns:a16="http://schemas.microsoft.com/office/drawing/2014/main" id="{D6CE58AA-7578-74F9-7E5B-584E645CFBB1}"/>
              </a:ext>
            </a:extLst>
          </p:cNvPr>
          <p:cNvSpPr>
            <a:spLocks noChangeShapeType="1"/>
          </p:cNvSpPr>
          <p:nvPr/>
        </p:nvSpPr>
        <p:spPr bwMode="auto">
          <a:xfrm>
            <a:off x="1697038" y="3613150"/>
            <a:ext cx="1143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8747" name="Line 87">
            <a:extLst>
              <a:ext uri="{FF2B5EF4-FFF2-40B4-BE49-F238E27FC236}">
                <a16:creationId xmlns:a16="http://schemas.microsoft.com/office/drawing/2014/main" id="{47D90D50-7B28-909D-608E-29C93238A96D}"/>
              </a:ext>
            </a:extLst>
          </p:cNvPr>
          <p:cNvSpPr>
            <a:spLocks noChangeShapeType="1"/>
          </p:cNvSpPr>
          <p:nvPr/>
        </p:nvSpPr>
        <p:spPr bwMode="auto">
          <a:xfrm>
            <a:off x="1697038" y="3536950"/>
            <a:ext cx="11430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8748" name="Text Box 88">
            <a:extLst>
              <a:ext uri="{FF2B5EF4-FFF2-40B4-BE49-F238E27FC236}">
                <a16:creationId xmlns:a16="http://schemas.microsoft.com/office/drawing/2014/main" id="{D8A57F15-25F1-4E68-E454-443E99B26DFF}"/>
              </a:ext>
            </a:extLst>
          </p:cNvPr>
          <p:cNvSpPr txBox="1">
            <a:spLocks noChangeArrowheads="1"/>
          </p:cNvSpPr>
          <p:nvPr/>
        </p:nvSpPr>
        <p:spPr bwMode="auto">
          <a:xfrm>
            <a:off x="2001838" y="3308350"/>
            <a:ext cx="490537"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800" b="1" i="1">
                <a:solidFill>
                  <a:schemeClr val="accent2"/>
                </a:solidFill>
                <a:latin typeface="Arial" panose="020B0604020202020204" pitchFamily="34" charset="0"/>
              </a:rPr>
              <a:t>Power</a:t>
            </a:r>
          </a:p>
        </p:txBody>
      </p:sp>
      <p:sp>
        <p:nvSpPr>
          <p:cNvPr id="158749" name="Line 82">
            <a:extLst>
              <a:ext uri="{FF2B5EF4-FFF2-40B4-BE49-F238E27FC236}">
                <a16:creationId xmlns:a16="http://schemas.microsoft.com/office/drawing/2014/main" id="{BCD0760A-1433-3463-F8CE-344D725C0D70}"/>
              </a:ext>
            </a:extLst>
          </p:cNvPr>
          <p:cNvSpPr>
            <a:spLocks noChangeShapeType="1"/>
          </p:cNvSpPr>
          <p:nvPr/>
        </p:nvSpPr>
        <p:spPr bwMode="auto">
          <a:xfrm>
            <a:off x="1693863" y="3695700"/>
            <a:ext cx="1143000" cy="0"/>
          </a:xfrm>
          <a:prstGeom prst="line">
            <a:avLst/>
          </a:prstGeom>
          <a:noFill/>
          <a:ln w="28575">
            <a:solidFill>
              <a:srgbClr val="007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nvGrpSpPr>
          <p:cNvPr id="158750" name="Group 126">
            <a:extLst>
              <a:ext uri="{FF2B5EF4-FFF2-40B4-BE49-F238E27FC236}">
                <a16:creationId xmlns:a16="http://schemas.microsoft.com/office/drawing/2014/main" id="{06D347BC-AB40-FEE5-92A7-7A574855BFB9}"/>
              </a:ext>
            </a:extLst>
          </p:cNvPr>
          <p:cNvGrpSpPr>
            <a:grpSpLocks/>
          </p:cNvGrpSpPr>
          <p:nvPr/>
        </p:nvGrpSpPr>
        <p:grpSpPr bwMode="auto">
          <a:xfrm>
            <a:off x="3910013" y="3525838"/>
            <a:ext cx="762000" cy="214312"/>
            <a:chOff x="2448" y="969"/>
            <a:chExt cx="480" cy="135"/>
          </a:xfrm>
        </p:grpSpPr>
        <p:sp>
          <p:nvSpPr>
            <p:cNvPr id="158782" name="Line 127">
              <a:extLst>
                <a:ext uri="{FF2B5EF4-FFF2-40B4-BE49-F238E27FC236}">
                  <a16:creationId xmlns:a16="http://schemas.microsoft.com/office/drawing/2014/main" id="{0EED3852-8313-F564-789D-7BB4429D18FD}"/>
                </a:ext>
              </a:extLst>
            </p:cNvPr>
            <p:cNvSpPr>
              <a:spLocks noChangeShapeType="1"/>
            </p:cNvSpPr>
            <p:nvPr/>
          </p:nvSpPr>
          <p:spPr bwMode="auto">
            <a:xfrm flipV="1">
              <a:off x="2448" y="1104"/>
              <a:ext cx="480" cy="0"/>
            </a:xfrm>
            <a:prstGeom prst="line">
              <a:avLst/>
            </a:prstGeom>
            <a:noFill/>
            <a:ln w="254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8783" name="Text Box 128">
              <a:extLst>
                <a:ext uri="{FF2B5EF4-FFF2-40B4-BE49-F238E27FC236}">
                  <a16:creationId xmlns:a16="http://schemas.microsoft.com/office/drawing/2014/main" id="{B52EBD91-6905-2AB3-0C5A-469AFA091CE5}"/>
                </a:ext>
              </a:extLst>
            </p:cNvPr>
            <p:cNvSpPr txBox="1">
              <a:spLocks noChangeArrowheads="1"/>
            </p:cNvSpPr>
            <p:nvPr/>
          </p:nvSpPr>
          <p:spPr bwMode="auto">
            <a:xfrm>
              <a:off x="2560" y="969"/>
              <a:ext cx="272"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800" b="1" i="1">
                  <a:solidFill>
                    <a:schemeClr val="accent2"/>
                  </a:solidFill>
                  <a:latin typeface="Arial" panose="020B0604020202020204" pitchFamily="34" charset="0"/>
                </a:rPr>
                <a:t>PWM</a:t>
              </a:r>
            </a:p>
          </p:txBody>
        </p:sp>
      </p:grpSp>
      <p:pic>
        <p:nvPicPr>
          <p:cNvPr id="158751" name="Image 34">
            <a:extLst>
              <a:ext uri="{FF2B5EF4-FFF2-40B4-BE49-F238E27FC236}">
                <a16:creationId xmlns:a16="http://schemas.microsoft.com/office/drawing/2014/main" id="{1891DEFB-CE94-15C5-401F-BF7885CDC0C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70688" y="2979738"/>
            <a:ext cx="7747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52" name="Text Box 47">
            <a:extLst>
              <a:ext uri="{FF2B5EF4-FFF2-40B4-BE49-F238E27FC236}">
                <a16:creationId xmlns:a16="http://schemas.microsoft.com/office/drawing/2014/main" id="{EEB2306E-AE15-8682-51B4-857AFAC60181}"/>
              </a:ext>
            </a:extLst>
          </p:cNvPr>
          <p:cNvSpPr txBox="1">
            <a:spLocks noChangeArrowheads="1"/>
          </p:cNvSpPr>
          <p:nvPr/>
        </p:nvSpPr>
        <p:spPr bwMode="auto">
          <a:xfrm>
            <a:off x="7064375" y="1925638"/>
            <a:ext cx="1033463"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tx1"/>
                </a:solidFill>
                <a:latin typeface="Arial" panose="020B0604020202020204" pitchFamily="34" charset="0"/>
              </a:rPr>
              <a:t>Airspeed</a:t>
            </a:r>
          </a:p>
          <a:p>
            <a:pPr algn="ctr" eaLnBrk="1" hangingPunct="1">
              <a:spcBef>
                <a:spcPct val="0"/>
              </a:spcBef>
              <a:spcAft>
                <a:spcPct val="0"/>
              </a:spcAft>
              <a:buClrTx/>
              <a:buFontTx/>
              <a:buNone/>
            </a:pPr>
            <a:r>
              <a:rPr lang="fr-FR" altLang="fr-FR" sz="900" b="1">
                <a:solidFill>
                  <a:schemeClr val="tx1"/>
                </a:solidFill>
                <a:latin typeface="Arial" panose="020B0604020202020204" pitchFamily="34" charset="0"/>
              </a:rPr>
              <a:t>(3DR)</a:t>
            </a:r>
          </a:p>
        </p:txBody>
      </p:sp>
      <p:sp>
        <p:nvSpPr>
          <p:cNvPr id="158753" name="Text Box 48">
            <a:extLst>
              <a:ext uri="{FF2B5EF4-FFF2-40B4-BE49-F238E27FC236}">
                <a16:creationId xmlns:a16="http://schemas.microsoft.com/office/drawing/2014/main" id="{0160E0BB-491B-B0FB-C9D6-A55D18C1F90B}"/>
              </a:ext>
            </a:extLst>
          </p:cNvPr>
          <p:cNvSpPr txBox="1">
            <a:spLocks noChangeArrowheads="1"/>
          </p:cNvSpPr>
          <p:nvPr/>
        </p:nvSpPr>
        <p:spPr bwMode="auto">
          <a:xfrm>
            <a:off x="7108825" y="2330450"/>
            <a:ext cx="9271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bg2"/>
                </a:solidFill>
                <a:latin typeface="Arial" panose="020B0604020202020204" pitchFamily="34" charset="0"/>
              </a:rPr>
              <a:t>Pixhawk powered</a:t>
            </a:r>
          </a:p>
        </p:txBody>
      </p:sp>
      <p:sp>
        <p:nvSpPr>
          <p:cNvPr id="158754" name="Rectangle 55">
            <a:extLst>
              <a:ext uri="{FF2B5EF4-FFF2-40B4-BE49-F238E27FC236}">
                <a16:creationId xmlns:a16="http://schemas.microsoft.com/office/drawing/2014/main" id="{A1641257-47BC-DD05-CF5B-AF8FAB54EB88}"/>
              </a:ext>
            </a:extLst>
          </p:cNvPr>
          <p:cNvSpPr>
            <a:spLocks noChangeArrowheads="1"/>
          </p:cNvSpPr>
          <p:nvPr/>
        </p:nvSpPr>
        <p:spPr bwMode="auto">
          <a:xfrm>
            <a:off x="6710363" y="1878013"/>
            <a:ext cx="1254125" cy="858837"/>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58755" name="Text Box 47">
            <a:extLst>
              <a:ext uri="{FF2B5EF4-FFF2-40B4-BE49-F238E27FC236}">
                <a16:creationId xmlns:a16="http://schemas.microsoft.com/office/drawing/2014/main" id="{4302C177-8D25-ED6C-8770-AB7658BC9201}"/>
              </a:ext>
            </a:extLst>
          </p:cNvPr>
          <p:cNvSpPr txBox="1">
            <a:spLocks noChangeArrowheads="1"/>
          </p:cNvSpPr>
          <p:nvPr/>
        </p:nvSpPr>
        <p:spPr bwMode="auto">
          <a:xfrm>
            <a:off x="7466013" y="2979738"/>
            <a:ext cx="103346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tx1"/>
                </a:solidFill>
                <a:latin typeface="Arial" panose="020B0604020202020204" pitchFamily="34" charset="0"/>
              </a:rPr>
              <a:t>Vertical laser</a:t>
            </a:r>
          </a:p>
          <a:p>
            <a:pPr algn="ctr" eaLnBrk="1" hangingPunct="1">
              <a:spcBef>
                <a:spcPct val="0"/>
              </a:spcBef>
              <a:spcAft>
                <a:spcPct val="0"/>
              </a:spcAft>
              <a:buClrTx/>
              <a:buFontTx/>
              <a:buNone/>
            </a:pPr>
            <a:r>
              <a:rPr lang="fr-FR" altLang="fr-FR" sz="900" b="1">
                <a:solidFill>
                  <a:schemeClr val="tx1"/>
                </a:solidFill>
                <a:latin typeface="Arial" panose="020B0604020202020204" pitchFamily="34" charset="0"/>
              </a:rPr>
              <a:t>(3DR)</a:t>
            </a:r>
          </a:p>
        </p:txBody>
      </p:sp>
      <p:sp>
        <p:nvSpPr>
          <p:cNvPr id="158756" name="Text Box 48">
            <a:extLst>
              <a:ext uri="{FF2B5EF4-FFF2-40B4-BE49-F238E27FC236}">
                <a16:creationId xmlns:a16="http://schemas.microsoft.com/office/drawing/2014/main" id="{BE0BBCE9-06AC-BF0C-0678-9B2AA18A5316}"/>
              </a:ext>
            </a:extLst>
          </p:cNvPr>
          <p:cNvSpPr txBox="1">
            <a:spLocks noChangeArrowheads="1"/>
          </p:cNvSpPr>
          <p:nvPr/>
        </p:nvSpPr>
        <p:spPr bwMode="auto">
          <a:xfrm>
            <a:off x="7526338" y="3398838"/>
            <a:ext cx="9271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bg2"/>
                </a:solidFill>
                <a:latin typeface="Arial" panose="020B0604020202020204" pitchFamily="34" charset="0"/>
              </a:rPr>
              <a:t>Pixhawk powered</a:t>
            </a:r>
          </a:p>
        </p:txBody>
      </p:sp>
      <p:sp>
        <p:nvSpPr>
          <p:cNvPr id="158757" name="Rectangle 55">
            <a:extLst>
              <a:ext uri="{FF2B5EF4-FFF2-40B4-BE49-F238E27FC236}">
                <a16:creationId xmlns:a16="http://schemas.microsoft.com/office/drawing/2014/main" id="{F0160516-5015-30BA-8F87-C077679734B6}"/>
              </a:ext>
            </a:extLst>
          </p:cNvPr>
          <p:cNvSpPr>
            <a:spLocks noChangeArrowheads="1"/>
          </p:cNvSpPr>
          <p:nvPr/>
        </p:nvSpPr>
        <p:spPr bwMode="auto">
          <a:xfrm>
            <a:off x="6705600" y="2914650"/>
            <a:ext cx="1676400" cy="909638"/>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pic>
        <p:nvPicPr>
          <p:cNvPr id="158758" name="Picture 2">
            <a:extLst>
              <a:ext uri="{FF2B5EF4-FFF2-40B4-BE49-F238E27FC236}">
                <a16:creationId xmlns:a16="http://schemas.microsoft.com/office/drawing/2014/main" id="{6594AFC4-11FB-C179-7AA2-70187F5F2D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2675" y="2374900"/>
            <a:ext cx="9255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53">
            <a:extLst>
              <a:ext uri="{FF2B5EF4-FFF2-40B4-BE49-F238E27FC236}">
                <a16:creationId xmlns:a16="http://schemas.microsoft.com/office/drawing/2014/main" id="{8356F3CA-7099-0B3F-1057-FFE242E611E9}"/>
              </a:ext>
            </a:extLst>
          </p:cNvPr>
          <p:cNvSpPr>
            <a:spLocks noChangeArrowheads="1"/>
          </p:cNvSpPr>
          <p:nvPr/>
        </p:nvSpPr>
        <p:spPr bwMode="auto">
          <a:xfrm>
            <a:off x="4872038" y="1878013"/>
            <a:ext cx="995362" cy="1181100"/>
          </a:xfrm>
          <a:prstGeom prst="rect">
            <a:avLst/>
          </a:prstGeom>
          <a:noFill/>
          <a:ln w="12700">
            <a:solidFill>
              <a:schemeClr val="bg1">
                <a:lumMod val="85000"/>
              </a:schemeClr>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fr-FR" altLang="fr-FR" sz="1800"/>
          </a:p>
        </p:txBody>
      </p:sp>
      <p:sp>
        <p:nvSpPr>
          <p:cNvPr id="158760" name="Text Box 18">
            <a:extLst>
              <a:ext uri="{FF2B5EF4-FFF2-40B4-BE49-F238E27FC236}">
                <a16:creationId xmlns:a16="http://schemas.microsoft.com/office/drawing/2014/main" id="{8DD5A484-5386-3A27-5128-90A9B08CDA16}"/>
              </a:ext>
            </a:extLst>
          </p:cNvPr>
          <p:cNvSpPr txBox="1">
            <a:spLocks noChangeArrowheads="1"/>
          </p:cNvSpPr>
          <p:nvPr/>
        </p:nvSpPr>
        <p:spPr bwMode="auto">
          <a:xfrm>
            <a:off x="4897438" y="1906588"/>
            <a:ext cx="957262"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dirty="0">
                <a:solidFill>
                  <a:schemeClr val="tx1"/>
                </a:solidFill>
                <a:latin typeface="Arial" panose="020B0604020202020204" pitchFamily="34" charset="0"/>
              </a:rPr>
              <a:t>RC </a:t>
            </a:r>
            <a:r>
              <a:rPr lang="fr-FR" altLang="fr-FR" sz="900" b="1" dirty="0" err="1">
                <a:solidFill>
                  <a:schemeClr val="tx1"/>
                </a:solidFill>
                <a:latin typeface="Arial" panose="020B0604020202020204" pitchFamily="34" charset="0"/>
              </a:rPr>
              <a:t>receiver</a:t>
            </a:r>
            <a:r>
              <a:rPr lang="fr-FR" altLang="fr-FR" sz="900" b="1" dirty="0">
                <a:solidFill>
                  <a:schemeClr val="tx1"/>
                </a:solidFill>
                <a:latin typeface="Arial" panose="020B0604020202020204" pitchFamily="34" charset="0"/>
              </a:rPr>
              <a:t> + </a:t>
            </a:r>
          </a:p>
          <a:p>
            <a:pPr algn="ctr" eaLnBrk="1" hangingPunct="1">
              <a:spcBef>
                <a:spcPct val="0"/>
              </a:spcBef>
              <a:spcAft>
                <a:spcPct val="0"/>
              </a:spcAft>
              <a:buClrTx/>
              <a:buFontTx/>
              <a:buNone/>
            </a:pPr>
            <a:r>
              <a:rPr lang="fr-FR" altLang="fr-FR" sz="900" b="1" dirty="0">
                <a:solidFill>
                  <a:schemeClr val="tx1"/>
                </a:solidFill>
                <a:latin typeface="Arial" panose="020B0604020202020204" pitchFamily="34" charset="0"/>
              </a:rPr>
              <a:t>PWM to PPM </a:t>
            </a:r>
          </a:p>
          <a:p>
            <a:pPr algn="ctr" eaLnBrk="1" hangingPunct="1">
              <a:spcBef>
                <a:spcPct val="0"/>
              </a:spcBef>
              <a:spcAft>
                <a:spcPct val="0"/>
              </a:spcAft>
              <a:buClrTx/>
              <a:buFontTx/>
              <a:buNone/>
            </a:pPr>
            <a:r>
              <a:rPr lang="fr-FR" altLang="fr-FR" sz="900" b="1" dirty="0" err="1">
                <a:solidFill>
                  <a:schemeClr val="tx1"/>
                </a:solidFill>
                <a:latin typeface="Arial" panose="020B0604020202020204" pitchFamily="34" charset="0"/>
              </a:rPr>
              <a:t>converter</a:t>
            </a:r>
            <a:endParaRPr lang="fr-FR" altLang="fr-FR" sz="900" b="1" dirty="0">
              <a:solidFill>
                <a:schemeClr val="tx1"/>
              </a:solidFill>
              <a:latin typeface="Arial" panose="020B0604020202020204" pitchFamily="34" charset="0"/>
            </a:endParaRPr>
          </a:p>
        </p:txBody>
      </p:sp>
      <p:sp>
        <p:nvSpPr>
          <p:cNvPr id="158761" name="Text Box 48">
            <a:extLst>
              <a:ext uri="{FF2B5EF4-FFF2-40B4-BE49-F238E27FC236}">
                <a16:creationId xmlns:a16="http://schemas.microsoft.com/office/drawing/2014/main" id="{2E8ED78E-B296-A95B-9114-34185725C052}"/>
              </a:ext>
            </a:extLst>
          </p:cNvPr>
          <p:cNvSpPr txBox="1">
            <a:spLocks noChangeArrowheads="1"/>
          </p:cNvSpPr>
          <p:nvPr/>
        </p:nvSpPr>
        <p:spPr bwMode="auto">
          <a:xfrm>
            <a:off x="7507288" y="5759450"/>
            <a:ext cx="9271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bg2"/>
                </a:solidFill>
                <a:latin typeface="Arial" panose="020B0604020202020204" pitchFamily="34" charset="0"/>
              </a:rPr>
              <a:t>5 VDC input</a:t>
            </a:r>
          </a:p>
        </p:txBody>
      </p:sp>
      <p:sp>
        <p:nvSpPr>
          <p:cNvPr id="158762" name="Line 95">
            <a:extLst>
              <a:ext uri="{FF2B5EF4-FFF2-40B4-BE49-F238E27FC236}">
                <a16:creationId xmlns:a16="http://schemas.microsoft.com/office/drawing/2014/main" id="{17647BD4-01AA-F080-8519-0946D85A0D2B}"/>
              </a:ext>
            </a:extLst>
          </p:cNvPr>
          <p:cNvSpPr>
            <a:spLocks noChangeShapeType="1"/>
          </p:cNvSpPr>
          <p:nvPr/>
        </p:nvSpPr>
        <p:spPr bwMode="auto">
          <a:xfrm flipV="1">
            <a:off x="5995988" y="2487613"/>
            <a:ext cx="727075" cy="1120775"/>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8763" name="Line 95">
            <a:extLst>
              <a:ext uri="{FF2B5EF4-FFF2-40B4-BE49-F238E27FC236}">
                <a16:creationId xmlns:a16="http://schemas.microsoft.com/office/drawing/2014/main" id="{638D10AF-8CB0-F48B-5060-B390530FC928}"/>
              </a:ext>
            </a:extLst>
          </p:cNvPr>
          <p:cNvSpPr>
            <a:spLocks noChangeShapeType="1"/>
          </p:cNvSpPr>
          <p:nvPr/>
        </p:nvSpPr>
        <p:spPr bwMode="auto">
          <a:xfrm flipV="1">
            <a:off x="5972175" y="3527425"/>
            <a:ext cx="715963" cy="258763"/>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8764" name="Line 95">
            <a:extLst>
              <a:ext uri="{FF2B5EF4-FFF2-40B4-BE49-F238E27FC236}">
                <a16:creationId xmlns:a16="http://schemas.microsoft.com/office/drawing/2014/main" id="{248ED07C-C5FE-20D3-5466-E1119C90C264}"/>
              </a:ext>
            </a:extLst>
          </p:cNvPr>
          <p:cNvSpPr>
            <a:spLocks noChangeShapeType="1"/>
          </p:cNvSpPr>
          <p:nvPr/>
        </p:nvSpPr>
        <p:spPr bwMode="auto">
          <a:xfrm>
            <a:off x="5976938" y="4289425"/>
            <a:ext cx="746125" cy="130175"/>
          </a:xfrm>
          <a:prstGeom prst="line">
            <a:avLst/>
          </a:prstGeom>
          <a:noFill/>
          <a:ln w="25400">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158765" name="Image 48">
            <a:extLst>
              <a:ext uri="{FF2B5EF4-FFF2-40B4-BE49-F238E27FC236}">
                <a16:creationId xmlns:a16="http://schemas.microsoft.com/office/drawing/2014/main" id="{94D0C9D2-8C45-CA5D-3D14-CE39727AC15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2625" y="3262313"/>
            <a:ext cx="998538"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66" name="Image 49">
            <a:extLst>
              <a:ext uri="{FF2B5EF4-FFF2-40B4-BE49-F238E27FC236}">
                <a16:creationId xmlns:a16="http://schemas.microsoft.com/office/drawing/2014/main" id="{971F315D-FE39-9225-EC81-E3B8CAFCE75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04025" y="1916113"/>
            <a:ext cx="360363"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67" name="Image 50">
            <a:extLst>
              <a:ext uri="{FF2B5EF4-FFF2-40B4-BE49-F238E27FC236}">
                <a16:creationId xmlns:a16="http://schemas.microsoft.com/office/drawing/2014/main" id="{A10F8D0C-6EB3-3FFC-FAEE-B44603F5DC3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800850" y="4992688"/>
            <a:ext cx="758825"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68" name="Text Box 47">
            <a:extLst>
              <a:ext uri="{FF2B5EF4-FFF2-40B4-BE49-F238E27FC236}">
                <a16:creationId xmlns:a16="http://schemas.microsoft.com/office/drawing/2014/main" id="{EA4D7077-5DC5-6E0E-9B5C-1C18803A0615}"/>
              </a:ext>
            </a:extLst>
          </p:cNvPr>
          <p:cNvSpPr txBox="1">
            <a:spLocks noChangeArrowheads="1"/>
          </p:cNvSpPr>
          <p:nvPr/>
        </p:nvSpPr>
        <p:spPr bwMode="auto">
          <a:xfrm>
            <a:off x="7469188" y="4976813"/>
            <a:ext cx="1033462"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tx1"/>
                </a:solidFill>
                <a:latin typeface="Arial" panose="020B0604020202020204" pitchFamily="34" charset="0"/>
              </a:rPr>
              <a:t>FPV</a:t>
            </a:r>
          </a:p>
        </p:txBody>
      </p:sp>
      <p:sp>
        <p:nvSpPr>
          <p:cNvPr id="158769" name="Rectangle 55">
            <a:extLst>
              <a:ext uri="{FF2B5EF4-FFF2-40B4-BE49-F238E27FC236}">
                <a16:creationId xmlns:a16="http://schemas.microsoft.com/office/drawing/2014/main" id="{F74FE65A-B306-80BA-AF3E-AB14CBB28009}"/>
              </a:ext>
            </a:extLst>
          </p:cNvPr>
          <p:cNvSpPr>
            <a:spLocks noChangeArrowheads="1"/>
          </p:cNvSpPr>
          <p:nvPr/>
        </p:nvSpPr>
        <p:spPr bwMode="auto">
          <a:xfrm>
            <a:off x="6689725" y="4964113"/>
            <a:ext cx="1676400" cy="1128712"/>
          </a:xfrm>
          <a:prstGeom prst="rect">
            <a:avLst/>
          </a:prstGeom>
          <a:noFill/>
          <a:ln w="127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endParaRPr lang="fr-FR" altLang="fr-FR" sz="1800">
              <a:solidFill>
                <a:schemeClr val="tx1"/>
              </a:solidFill>
              <a:latin typeface="Arial" panose="020B0604020202020204" pitchFamily="34" charset="0"/>
            </a:endParaRPr>
          </a:p>
        </p:txBody>
      </p:sp>
      <p:sp>
        <p:nvSpPr>
          <p:cNvPr id="158770" name="Text Box 48">
            <a:extLst>
              <a:ext uri="{FF2B5EF4-FFF2-40B4-BE49-F238E27FC236}">
                <a16:creationId xmlns:a16="http://schemas.microsoft.com/office/drawing/2014/main" id="{05AC8E88-B24F-978E-7CC8-E5849FE35E0B}"/>
              </a:ext>
            </a:extLst>
          </p:cNvPr>
          <p:cNvSpPr txBox="1">
            <a:spLocks noChangeArrowheads="1"/>
          </p:cNvSpPr>
          <p:nvPr/>
        </p:nvSpPr>
        <p:spPr bwMode="auto">
          <a:xfrm>
            <a:off x="4895850" y="2825750"/>
            <a:ext cx="9271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bg2"/>
                </a:solidFill>
                <a:latin typeface="Arial" panose="020B0604020202020204" pitchFamily="34" charset="0"/>
              </a:rPr>
              <a:t>5 VDC input</a:t>
            </a:r>
          </a:p>
        </p:txBody>
      </p:sp>
      <p:sp>
        <p:nvSpPr>
          <p:cNvPr id="158771" name="Line 130">
            <a:extLst>
              <a:ext uri="{FF2B5EF4-FFF2-40B4-BE49-F238E27FC236}">
                <a16:creationId xmlns:a16="http://schemas.microsoft.com/office/drawing/2014/main" id="{B12B0217-7268-9A5C-4FF7-B960FA46E7CD}"/>
              </a:ext>
            </a:extLst>
          </p:cNvPr>
          <p:cNvSpPr>
            <a:spLocks noChangeShapeType="1"/>
          </p:cNvSpPr>
          <p:nvPr/>
        </p:nvSpPr>
        <p:spPr bwMode="auto">
          <a:xfrm flipV="1">
            <a:off x="3924300" y="4578350"/>
            <a:ext cx="755650" cy="290513"/>
          </a:xfrm>
          <a:prstGeom prst="line">
            <a:avLst/>
          </a:prstGeom>
          <a:noFill/>
          <a:ln w="254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8772" name="Line 130">
            <a:extLst>
              <a:ext uri="{FF2B5EF4-FFF2-40B4-BE49-F238E27FC236}">
                <a16:creationId xmlns:a16="http://schemas.microsoft.com/office/drawing/2014/main" id="{61069ED7-7F4D-17AF-B1E0-268A073BA2F6}"/>
              </a:ext>
            </a:extLst>
          </p:cNvPr>
          <p:cNvSpPr>
            <a:spLocks noChangeShapeType="1"/>
          </p:cNvSpPr>
          <p:nvPr/>
        </p:nvSpPr>
        <p:spPr bwMode="auto">
          <a:xfrm flipV="1">
            <a:off x="3924300" y="4084638"/>
            <a:ext cx="750888" cy="254000"/>
          </a:xfrm>
          <a:prstGeom prst="line">
            <a:avLst/>
          </a:prstGeom>
          <a:noFill/>
          <a:ln w="254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8773" name="Text Box 131">
            <a:extLst>
              <a:ext uri="{FF2B5EF4-FFF2-40B4-BE49-F238E27FC236}">
                <a16:creationId xmlns:a16="http://schemas.microsoft.com/office/drawing/2014/main" id="{5C271152-5514-A82E-859D-ADBE935B33D7}"/>
              </a:ext>
            </a:extLst>
          </p:cNvPr>
          <p:cNvSpPr txBox="1">
            <a:spLocks noChangeArrowheads="1"/>
          </p:cNvSpPr>
          <p:nvPr/>
        </p:nvSpPr>
        <p:spPr bwMode="auto">
          <a:xfrm>
            <a:off x="4140200" y="4229100"/>
            <a:ext cx="4318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800" b="1" i="1">
                <a:solidFill>
                  <a:schemeClr val="accent2"/>
                </a:solidFill>
                <a:latin typeface="Arial" panose="020B0604020202020204" pitchFamily="34" charset="0"/>
              </a:rPr>
              <a:t>PWM</a:t>
            </a:r>
          </a:p>
        </p:txBody>
      </p:sp>
      <p:sp>
        <p:nvSpPr>
          <p:cNvPr id="158774" name="Text Box 131">
            <a:extLst>
              <a:ext uri="{FF2B5EF4-FFF2-40B4-BE49-F238E27FC236}">
                <a16:creationId xmlns:a16="http://schemas.microsoft.com/office/drawing/2014/main" id="{3A963015-FB83-6092-E6DC-8522CCF979A5}"/>
              </a:ext>
            </a:extLst>
          </p:cNvPr>
          <p:cNvSpPr txBox="1">
            <a:spLocks noChangeArrowheads="1"/>
          </p:cNvSpPr>
          <p:nvPr/>
        </p:nvSpPr>
        <p:spPr bwMode="auto">
          <a:xfrm>
            <a:off x="4140200" y="4483100"/>
            <a:ext cx="4318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800" b="1" i="1">
                <a:solidFill>
                  <a:schemeClr val="accent2"/>
                </a:solidFill>
                <a:latin typeface="Arial" panose="020B0604020202020204" pitchFamily="34" charset="0"/>
              </a:rPr>
              <a:t>PWM</a:t>
            </a:r>
          </a:p>
        </p:txBody>
      </p:sp>
      <p:sp>
        <p:nvSpPr>
          <p:cNvPr id="59" name="Rectangle 52">
            <a:extLst>
              <a:ext uri="{FF2B5EF4-FFF2-40B4-BE49-F238E27FC236}">
                <a16:creationId xmlns:a16="http://schemas.microsoft.com/office/drawing/2014/main" id="{00E74884-7E15-BEC2-D062-94A6E74B0046}"/>
              </a:ext>
            </a:extLst>
          </p:cNvPr>
          <p:cNvSpPr>
            <a:spLocks noChangeArrowheads="1"/>
          </p:cNvSpPr>
          <p:nvPr/>
        </p:nvSpPr>
        <p:spPr bwMode="auto">
          <a:xfrm>
            <a:off x="1817688" y="4121150"/>
            <a:ext cx="2106612" cy="1079500"/>
          </a:xfrm>
          <a:prstGeom prst="rect">
            <a:avLst/>
          </a:prstGeom>
          <a:noFill/>
          <a:ln w="12700">
            <a:solidFill>
              <a:schemeClr val="bg1">
                <a:lumMod val="85000"/>
              </a:schemeClr>
            </a:solidFill>
            <a:miter lim="800000"/>
            <a:headEnd/>
            <a:tailEnd/>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fr-FR" altLang="fr-FR" sz="1800"/>
          </a:p>
        </p:txBody>
      </p:sp>
      <p:pic>
        <p:nvPicPr>
          <p:cNvPr id="158776" name="Image 59">
            <a:extLst>
              <a:ext uri="{FF2B5EF4-FFF2-40B4-BE49-F238E27FC236}">
                <a16:creationId xmlns:a16="http://schemas.microsoft.com/office/drawing/2014/main" id="{3844CC80-4ABA-2486-F0DD-51EC16FCC67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871663" y="4414838"/>
            <a:ext cx="65087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77" name="Image 60">
            <a:extLst>
              <a:ext uri="{FF2B5EF4-FFF2-40B4-BE49-F238E27FC236}">
                <a16:creationId xmlns:a16="http://schemas.microsoft.com/office/drawing/2014/main" id="{09614E54-585B-D2F2-56D4-F6E3376699C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519363" y="4419600"/>
            <a:ext cx="65246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78" name="Image 61">
            <a:extLst>
              <a:ext uri="{FF2B5EF4-FFF2-40B4-BE49-F238E27FC236}">
                <a16:creationId xmlns:a16="http://schemas.microsoft.com/office/drawing/2014/main" id="{0CB541D6-4B81-E6AE-4505-7E36A473E41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167063" y="4414838"/>
            <a:ext cx="652462"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79" name="Text Box 48">
            <a:extLst>
              <a:ext uri="{FF2B5EF4-FFF2-40B4-BE49-F238E27FC236}">
                <a16:creationId xmlns:a16="http://schemas.microsoft.com/office/drawing/2014/main" id="{1F636B91-0D78-1B8E-3512-3E85D15C3CC3}"/>
              </a:ext>
            </a:extLst>
          </p:cNvPr>
          <p:cNvSpPr txBox="1">
            <a:spLocks noChangeArrowheads="1"/>
          </p:cNvSpPr>
          <p:nvPr/>
        </p:nvSpPr>
        <p:spPr bwMode="auto">
          <a:xfrm>
            <a:off x="2373313" y="4983163"/>
            <a:ext cx="9271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bg2"/>
                </a:solidFill>
                <a:latin typeface="Arial" panose="020B0604020202020204" pitchFamily="34" charset="0"/>
              </a:rPr>
              <a:t>5 VDC input</a:t>
            </a:r>
          </a:p>
        </p:txBody>
      </p:sp>
      <p:sp>
        <p:nvSpPr>
          <p:cNvPr id="158780" name="Text Box 17">
            <a:extLst>
              <a:ext uri="{FF2B5EF4-FFF2-40B4-BE49-F238E27FC236}">
                <a16:creationId xmlns:a16="http://schemas.microsoft.com/office/drawing/2014/main" id="{A34CF726-77DE-6325-43FE-DCC79A856317}"/>
              </a:ext>
            </a:extLst>
          </p:cNvPr>
          <p:cNvSpPr txBox="1">
            <a:spLocks noChangeArrowheads="1"/>
          </p:cNvSpPr>
          <p:nvPr/>
        </p:nvSpPr>
        <p:spPr bwMode="auto">
          <a:xfrm>
            <a:off x="2286000" y="4114800"/>
            <a:ext cx="1223963" cy="23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eaLnBrk="1" hangingPunct="1">
              <a:spcBef>
                <a:spcPct val="0"/>
              </a:spcBef>
              <a:spcAft>
                <a:spcPct val="0"/>
              </a:spcAft>
              <a:buClrTx/>
              <a:buFontTx/>
              <a:buNone/>
            </a:pPr>
            <a:r>
              <a:rPr lang="fr-FR" altLang="fr-FR" sz="900" b="1">
                <a:solidFill>
                  <a:schemeClr val="tx1"/>
                </a:solidFill>
                <a:latin typeface="Arial" panose="020B0604020202020204" pitchFamily="34" charset="0"/>
              </a:rPr>
              <a:t>Micro servomotors</a:t>
            </a:r>
          </a:p>
        </p:txBody>
      </p:sp>
      <p:pic>
        <p:nvPicPr>
          <p:cNvPr id="158781" name="Image 64">
            <a:extLst>
              <a:ext uri="{FF2B5EF4-FFF2-40B4-BE49-F238E27FC236}">
                <a16:creationId xmlns:a16="http://schemas.microsoft.com/office/drawing/2014/main" id="{24BEB0F5-6555-8D44-ED41-DB61C1AB76E6}"/>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27063" y="2133600"/>
            <a:ext cx="12446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3">
            <a:extLst>
              <a:ext uri="{FF2B5EF4-FFF2-40B4-BE49-F238E27FC236}">
                <a16:creationId xmlns:a16="http://schemas.microsoft.com/office/drawing/2014/main" id="{4A8278D9-3D15-E430-EA85-579D72DD3F1E}"/>
              </a:ext>
            </a:extLst>
          </p:cNvPr>
          <p:cNvSpPr>
            <a:spLocks noGrp="1" noChangeArrowheads="1"/>
          </p:cNvSpPr>
          <p:nvPr>
            <p:ph type="body" idx="1"/>
          </p:nvPr>
        </p:nvSpPr>
        <p:spPr/>
        <p:txBody>
          <a:bodyPr/>
          <a:lstStyle/>
          <a:p>
            <a:r>
              <a:rPr lang="fr-FR" altLang="fr-FR"/>
              <a:t>Choix, configuration, utilisation de centrales inertielles, GPS, moteurs, servomoteurs, batteries, télécommandes, autopilotes, etc. :</a:t>
            </a:r>
          </a:p>
          <a:p>
            <a:pPr lvl="1"/>
            <a:r>
              <a:rPr lang="fr-FR" altLang="fr-FR"/>
              <a:t>Voir plus d’infos dans le sujet de TD correspondant : </a:t>
            </a:r>
          </a:p>
          <a:p>
            <a:pPr lvl="2"/>
            <a:r>
              <a:rPr lang="fr-FR" altLang="fr-FR"/>
              <a:t>Voir : </a:t>
            </a:r>
            <a:r>
              <a:rPr lang="fr-FR" altLang="fr-FR">
                <a:hlinkClick r:id="rId2"/>
              </a:rPr>
              <a:t>https://www.ensta-bretagne.fr/lebars/tutorials/TD_robots_sensors_actuators.pdf</a:t>
            </a:r>
            <a:r>
              <a:rPr lang="fr-FR" altLang="fr-FR"/>
              <a:t> </a:t>
            </a:r>
          </a:p>
          <a:p>
            <a:pPr lvl="1"/>
            <a:endParaRPr lang="fr-FR" altLang="fr-FR"/>
          </a:p>
        </p:txBody>
      </p:sp>
      <p:sp>
        <p:nvSpPr>
          <p:cNvPr id="160771" name="Rectangle 2">
            <a:extLst>
              <a:ext uri="{FF2B5EF4-FFF2-40B4-BE49-F238E27FC236}">
                <a16:creationId xmlns:a16="http://schemas.microsoft.com/office/drawing/2014/main" id="{C1E5566B-587F-F4D0-F787-DBB15F1831D8}"/>
              </a:ext>
            </a:extLst>
          </p:cNvPr>
          <p:cNvSpPr>
            <a:spLocks noGrp="1" noChangeArrowheads="1"/>
          </p:cNvSpPr>
          <p:nvPr>
            <p:ph type="title"/>
          </p:nvPr>
        </p:nvSpPr>
        <p:spPr/>
        <p:txBody>
          <a:bodyPr/>
          <a:lstStyle/>
          <a:p>
            <a:pPr eaLnBrk="1" hangingPunct="1"/>
            <a:r>
              <a:rPr lang="fr-FR" altLang="fr-FR" sz="2800"/>
              <a:t>Concevoir un robot</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6BE98D73-CBAD-10E2-9DE1-2D0E3F99F11C}"/>
              </a:ext>
            </a:extLst>
          </p:cNvPr>
          <p:cNvSpPr>
            <a:spLocks noGrp="1" noChangeArrowheads="1"/>
          </p:cNvSpPr>
          <p:nvPr>
            <p:ph type="title" idx="4294967295"/>
          </p:nvPr>
        </p:nvSpPr>
        <p:spPr>
          <a:xfrm>
            <a:off x="457200" y="5462588"/>
            <a:ext cx="7543800" cy="703262"/>
          </a:xfrm>
        </p:spPr>
        <p:txBody>
          <a:bodyPr/>
          <a:lstStyle/>
          <a:p>
            <a:pPr eaLnBrk="1" hangingPunct="1"/>
            <a:r>
              <a:rPr lang="fr-FR" altLang="fr-FR" dirty="0"/>
              <a:t>Communiquer, contrôler à distance un système informatique autonome</a:t>
            </a:r>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726E43AC-8A4A-1CFC-CD9D-15643FB1F496}"/>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3843" name="Rectangle 3">
            <a:extLst>
              <a:ext uri="{FF2B5EF4-FFF2-40B4-BE49-F238E27FC236}">
                <a16:creationId xmlns:a16="http://schemas.microsoft.com/office/drawing/2014/main" id="{667A057B-4973-7EC8-2812-F1498E505E99}"/>
              </a:ext>
            </a:extLst>
          </p:cNvPr>
          <p:cNvSpPr>
            <a:spLocks noGrp="1" noChangeArrowheads="1"/>
          </p:cNvSpPr>
          <p:nvPr>
            <p:ph type="body" idx="1"/>
          </p:nvPr>
        </p:nvSpPr>
        <p:spPr/>
        <p:txBody>
          <a:bodyPr/>
          <a:lstStyle/>
          <a:p>
            <a:r>
              <a:rPr lang="fr-FR" altLang="fr-FR"/>
              <a:t>But :</a:t>
            </a:r>
          </a:p>
          <a:p>
            <a:pPr lvl="1"/>
            <a:r>
              <a:rPr lang="fr-FR" altLang="fr-FR"/>
              <a:t>Savoir installer un PC et les périphériques réseaux nécessaires pour pouvoir le contrôler à distance lorsqu’il sera embarqué sur un robot</a:t>
            </a:r>
          </a:p>
          <a:p>
            <a:pPr lvl="1"/>
            <a:endParaRPr lang="fr-FR" altLang="fr-FR"/>
          </a:p>
          <a:p>
            <a:pPr lvl="1"/>
            <a:endParaRPr lang="fr-FR" altLang="fr-FR"/>
          </a:p>
          <a:p>
            <a:pPr lvl="1"/>
            <a:endParaRPr lang="fr-FR" altLang="fr-F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8549BE21-8A08-03AD-91A5-DD7CB7912834}"/>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4867" name="Rectangle 3">
            <a:extLst>
              <a:ext uri="{FF2B5EF4-FFF2-40B4-BE49-F238E27FC236}">
                <a16:creationId xmlns:a16="http://schemas.microsoft.com/office/drawing/2014/main" id="{00CE09AB-638E-DF61-C2CC-252BA63D5CB9}"/>
              </a:ext>
            </a:extLst>
          </p:cNvPr>
          <p:cNvSpPr>
            <a:spLocks noGrp="1" noChangeArrowheads="1"/>
          </p:cNvSpPr>
          <p:nvPr>
            <p:ph type="body" idx="1"/>
          </p:nvPr>
        </p:nvSpPr>
        <p:spPr>
          <a:xfrm>
            <a:off x="457200" y="1447800"/>
            <a:ext cx="8183563" cy="4724400"/>
          </a:xfrm>
        </p:spPr>
        <p:txBody>
          <a:bodyPr/>
          <a:lstStyle/>
          <a:p>
            <a:r>
              <a:rPr lang="fr-FR" altLang="fr-FR" dirty="0"/>
              <a:t>Principe de fonctionnement d'un ordinateur simplifié</a:t>
            </a:r>
          </a:p>
          <a:p>
            <a:pPr lvl="1"/>
            <a:r>
              <a:rPr lang="fr-FR" altLang="fr-FR" dirty="0"/>
              <a:t>On peut découper un ordinateur/computer simplifié en 3 parties principales :</a:t>
            </a:r>
          </a:p>
          <a:p>
            <a:pPr lvl="1"/>
            <a:endParaRPr lang="fr-FR" altLang="fr-FR" dirty="0"/>
          </a:p>
          <a:p>
            <a:pPr lvl="2"/>
            <a:r>
              <a:rPr lang="fr-FR" altLang="fr-FR" dirty="0"/>
              <a:t>Le </a:t>
            </a:r>
            <a:r>
              <a:rPr lang="fr-FR" altLang="fr-FR" b="1" dirty="0"/>
              <a:t>processeur/processor</a:t>
            </a:r>
          </a:p>
          <a:p>
            <a:pPr lvl="2"/>
            <a:endParaRPr lang="fr-FR" altLang="fr-FR" dirty="0"/>
          </a:p>
          <a:p>
            <a:pPr lvl="2"/>
            <a:endParaRPr lang="fr-FR" altLang="fr-FR" dirty="0"/>
          </a:p>
          <a:p>
            <a:pPr lvl="2"/>
            <a:endParaRPr lang="fr-FR" altLang="fr-FR" dirty="0"/>
          </a:p>
          <a:p>
            <a:pPr lvl="2"/>
            <a:r>
              <a:rPr lang="fr-FR" altLang="fr-FR" dirty="0"/>
              <a:t>La </a:t>
            </a:r>
            <a:r>
              <a:rPr lang="fr-FR" altLang="fr-FR" b="1" dirty="0"/>
              <a:t>mémoire/memory</a:t>
            </a:r>
          </a:p>
          <a:p>
            <a:pPr lvl="2"/>
            <a:endParaRPr lang="fr-FR" altLang="fr-FR" dirty="0"/>
          </a:p>
          <a:p>
            <a:pPr lvl="2"/>
            <a:endParaRPr lang="fr-FR" altLang="fr-FR" dirty="0"/>
          </a:p>
          <a:p>
            <a:pPr lvl="2"/>
            <a:endParaRPr lang="fr-FR" altLang="fr-FR" dirty="0"/>
          </a:p>
          <a:p>
            <a:pPr lvl="2"/>
            <a:r>
              <a:rPr lang="fr-FR" altLang="fr-FR" dirty="0"/>
              <a:t>Les </a:t>
            </a:r>
            <a:r>
              <a:rPr lang="fr-FR" altLang="fr-FR" b="1" dirty="0"/>
              <a:t>périphériques/</a:t>
            </a:r>
            <a:r>
              <a:rPr lang="fr-FR" altLang="fr-FR" b="1" dirty="0" err="1"/>
              <a:t>devices</a:t>
            </a:r>
            <a:endParaRPr lang="fr-FR" altLang="fr-FR" b="1" dirty="0"/>
          </a:p>
          <a:p>
            <a:pPr lvl="2"/>
            <a:endParaRPr lang="fr-FR" altLang="fr-FR" dirty="0"/>
          </a:p>
          <a:p>
            <a:pPr lvl="2"/>
            <a:endParaRPr lang="fr-FR" altLang="fr-FR" dirty="0"/>
          </a:p>
          <a:p>
            <a:pPr lvl="1"/>
            <a:endParaRPr lang="fr-FR" altLang="fr-FR" dirty="0"/>
          </a:p>
          <a:p>
            <a:pPr lvl="1"/>
            <a:endParaRPr lang="fr-FR" altLang="fr-FR" dirty="0"/>
          </a:p>
        </p:txBody>
      </p:sp>
      <p:pic>
        <p:nvPicPr>
          <p:cNvPr id="3" name="Picture 2" descr="A picture containing text, device, meter&#10;&#10;Description automatically generated">
            <a:extLst>
              <a:ext uri="{FF2B5EF4-FFF2-40B4-BE49-F238E27FC236}">
                <a16:creationId xmlns:a16="http://schemas.microsoft.com/office/drawing/2014/main" id="{0AE798CA-E7DE-2BFA-A09E-4AFBDF5469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2865" y="4041068"/>
            <a:ext cx="772469" cy="790861"/>
          </a:xfrm>
          <a:prstGeom prst="rect">
            <a:avLst/>
          </a:prstGeom>
        </p:spPr>
      </p:pic>
      <p:pic>
        <p:nvPicPr>
          <p:cNvPr id="10" name="Picture 9" descr="A picture containing text, electronics, circuit&#10;&#10;Description automatically generated">
            <a:extLst>
              <a:ext uri="{FF2B5EF4-FFF2-40B4-BE49-F238E27FC236}">
                <a16:creationId xmlns:a16="http://schemas.microsoft.com/office/drawing/2014/main" id="{DC456348-2255-F9A4-9C29-8B34C3951F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7502" y="2744924"/>
            <a:ext cx="811537" cy="790861"/>
          </a:xfrm>
          <a:prstGeom prst="rect">
            <a:avLst/>
          </a:prstGeom>
        </p:spPr>
      </p:pic>
      <p:pic>
        <p:nvPicPr>
          <p:cNvPr id="12" name="Picture 11" descr="A picture containing text, electronics, display, computer&#10;&#10;Description automatically generated">
            <a:extLst>
              <a:ext uri="{FF2B5EF4-FFF2-40B4-BE49-F238E27FC236}">
                <a16:creationId xmlns:a16="http://schemas.microsoft.com/office/drawing/2014/main" id="{61B4D52E-3E2C-302C-8D62-D3E4C6DBCE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1345" y="5410200"/>
            <a:ext cx="1215387" cy="1044128"/>
          </a:xfrm>
          <a:prstGeom prst="rect">
            <a:avLst/>
          </a:prstGeom>
        </p:spPr>
      </p:pic>
      <p:pic>
        <p:nvPicPr>
          <p:cNvPr id="14" name="Picture 13" descr="A picture containing text, keyboard, computer, indoor&#10;&#10;Description automatically generated">
            <a:extLst>
              <a:ext uri="{FF2B5EF4-FFF2-40B4-BE49-F238E27FC236}">
                <a16:creationId xmlns:a16="http://schemas.microsoft.com/office/drawing/2014/main" id="{083D8695-74E9-09CE-A271-30ABEFF78F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152" y="5498412"/>
            <a:ext cx="1599828" cy="867703"/>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8549BE21-8A08-03AD-91A5-DD7CB7912834}"/>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4867" name="Rectangle 3">
            <a:extLst>
              <a:ext uri="{FF2B5EF4-FFF2-40B4-BE49-F238E27FC236}">
                <a16:creationId xmlns:a16="http://schemas.microsoft.com/office/drawing/2014/main" id="{00CE09AB-638E-DF61-C2CC-252BA63D5CB9}"/>
              </a:ext>
            </a:extLst>
          </p:cNvPr>
          <p:cNvSpPr>
            <a:spLocks noGrp="1" noChangeArrowheads="1"/>
          </p:cNvSpPr>
          <p:nvPr>
            <p:ph type="body" idx="1"/>
          </p:nvPr>
        </p:nvSpPr>
        <p:spPr>
          <a:xfrm>
            <a:off x="457200" y="1447800"/>
            <a:ext cx="8183563" cy="4724400"/>
          </a:xfrm>
        </p:spPr>
        <p:txBody>
          <a:bodyPr/>
          <a:lstStyle/>
          <a:p>
            <a:r>
              <a:rPr lang="fr-FR" altLang="fr-FR" dirty="0"/>
              <a:t>Principe de fonctionnement d'un ordinateur simplifié</a:t>
            </a:r>
          </a:p>
          <a:p>
            <a:pPr lvl="1"/>
            <a:r>
              <a:rPr lang="fr-FR" altLang="fr-FR" b="1" dirty="0"/>
              <a:t>Mémoire</a:t>
            </a:r>
          </a:p>
          <a:p>
            <a:pPr lvl="2"/>
            <a:r>
              <a:rPr lang="fr-FR" altLang="fr-FR" b="1" dirty="0"/>
              <a:t>Liste d'octets</a:t>
            </a:r>
            <a:r>
              <a:rPr lang="fr-FR" altLang="fr-FR" dirty="0"/>
              <a:t> (1 octet/byte=8 bits=256 valeurs possibles), souvent lus 32 bits par 32 bits i.e. 4 octets par 4 octets</a:t>
            </a:r>
          </a:p>
          <a:p>
            <a:pPr lvl="2"/>
            <a:endParaRPr lang="fr-FR" altLang="fr-FR" dirty="0"/>
          </a:p>
          <a:p>
            <a:pPr lvl="2"/>
            <a:r>
              <a:rPr lang="fr-FR" altLang="fr-FR" sz="1600" dirty="0"/>
              <a:t>En pratique, elle peut être répartie dans plusieurs composants physiques ou partie de composants, et selon les situations l'ensemble est souvent vu du processeur comme une liste d'octets continue, avec parfois quelques zones mémoire séparées particulières (e.g. registres dans processeur, cache, etc.)</a:t>
            </a:r>
          </a:p>
          <a:p>
            <a:pPr lvl="2"/>
            <a:endParaRPr lang="fr-FR" altLang="fr-FR" dirty="0"/>
          </a:p>
          <a:p>
            <a:pPr lvl="2"/>
            <a:endParaRPr lang="fr-FR" altLang="fr-FR" dirty="0"/>
          </a:p>
          <a:p>
            <a:pPr lvl="1"/>
            <a:endParaRPr lang="fr-FR" altLang="fr-FR" dirty="0"/>
          </a:p>
          <a:p>
            <a:pPr lvl="1"/>
            <a:endParaRPr lang="fr-FR" altLang="fr-FR" dirty="0"/>
          </a:p>
        </p:txBody>
      </p:sp>
    </p:spTree>
    <p:extLst>
      <p:ext uri="{BB962C8B-B14F-4D97-AF65-F5344CB8AC3E}">
        <p14:creationId xmlns:p14="http://schemas.microsoft.com/office/powerpoint/2010/main" val="327433482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8549BE21-8A08-03AD-91A5-DD7CB7912834}"/>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4867" name="Rectangle 3">
            <a:extLst>
              <a:ext uri="{FF2B5EF4-FFF2-40B4-BE49-F238E27FC236}">
                <a16:creationId xmlns:a16="http://schemas.microsoft.com/office/drawing/2014/main" id="{00CE09AB-638E-DF61-C2CC-252BA63D5CB9}"/>
              </a:ext>
            </a:extLst>
          </p:cNvPr>
          <p:cNvSpPr>
            <a:spLocks noGrp="1" noChangeArrowheads="1"/>
          </p:cNvSpPr>
          <p:nvPr>
            <p:ph type="body" idx="1"/>
          </p:nvPr>
        </p:nvSpPr>
        <p:spPr>
          <a:xfrm>
            <a:off x="457200" y="1447800"/>
            <a:ext cx="8183563" cy="4724400"/>
          </a:xfrm>
        </p:spPr>
        <p:txBody>
          <a:bodyPr/>
          <a:lstStyle/>
          <a:p>
            <a:r>
              <a:rPr lang="fr-FR" altLang="fr-FR" dirty="0"/>
              <a:t>Principe de fonctionnement d'un ordinateur simplifié</a:t>
            </a:r>
          </a:p>
          <a:p>
            <a:pPr lvl="1"/>
            <a:r>
              <a:rPr lang="fr-FR" altLang="fr-FR" b="1" dirty="0"/>
              <a:t>Adresse</a:t>
            </a:r>
            <a:r>
              <a:rPr lang="fr-FR" altLang="fr-FR" dirty="0"/>
              <a:t> mémoire</a:t>
            </a:r>
          </a:p>
          <a:p>
            <a:pPr lvl="2"/>
            <a:r>
              <a:rPr lang="fr-FR" altLang="fr-FR" b="1" dirty="0"/>
              <a:t>Index dans la mémoire</a:t>
            </a:r>
            <a:r>
              <a:rPr lang="fr-FR" altLang="fr-FR" dirty="0"/>
              <a:t>. L'adresse 0 pointe vers les données du 1er octet de la mémoire</a:t>
            </a:r>
          </a:p>
          <a:p>
            <a:pPr lvl="2"/>
            <a:endParaRPr lang="fr-FR" altLang="fr-FR" dirty="0"/>
          </a:p>
          <a:p>
            <a:pPr lvl="2"/>
            <a:r>
              <a:rPr lang="fr-FR" altLang="fr-FR" dirty="0"/>
              <a:t>Selon les situations, il se peut que les adresses soient comptées octet par octet, 32 bits par 32 bits, 64 bits par 64 bits, etc. et souvent représentées par des nombres hexadécimaux (1 chiffre hexa=4 bits, donc 1 octet est représenté par 2 chiffres hexa)</a:t>
            </a:r>
          </a:p>
          <a:p>
            <a:pPr lvl="2"/>
            <a:endParaRPr lang="fr-FR" altLang="fr-FR" dirty="0"/>
          </a:p>
          <a:p>
            <a:pPr lvl="2"/>
            <a:endParaRPr lang="fr-FR" altLang="fr-FR" dirty="0"/>
          </a:p>
          <a:p>
            <a:pPr lvl="1"/>
            <a:endParaRPr lang="fr-FR" altLang="fr-FR" dirty="0"/>
          </a:p>
          <a:p>
            <a:pPr lvl="1"/>
            <a:endParaRPr lang="fr-FR" altLang="fr-FR" dirty="0"/>
          </a:p>
        </p:txBody>
      </p:sp>
    </p:spTree>
    <p:extLst>
      <p:ext uri="{BB962C8B-B14F-4D97-AF65-F5344CB8AC3E}">
        <p14:creationId xmlns:p14="http://schemas.microsoft.com/office/powerpoint/2010/main" val="399743196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8549BE21-8A08-03AD-91A5-DD7CB7912834}"/>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4867" name="Rectangle 3">
            <a:extLst>
              <a:ext uri="{FF2B5EF4-FFF2-40B4-BE49-F238E27FC236}">
                <a16:creationId xmlns:a16="http://schemas.microsoft.com/office/drawing/2014/main" id="{00CE09AB-638E-DF61-C2CC-252BA63D5CB9}"/>
              </a:ext>
            </a:extLst>
          </p:cNvPr>
          <p:cNvSpPr>
            <a:spLocks noGrp="1" noChangeArrowheads="1"/>
          </p:cNvSpPr>
          <p:nvPr>
            <p:ph type="body" idx="1"/>
          </p:nvPr>
        </p:nvSpPr>
        <p:spPr>
          <a:xfrm>
            <a:off x="457200" y="1447800"/>
            <a:ext cx="8183563" cy="4724400"/>
          </a:xfrm>
        </p:spPr>
        <p:txBody>
          <a:bodyPr/>
          <a:lstStyle/>
          <a:p>
            <a:r>
              <a:rPr lang="fr-FR" altLang="fr-FR" dirty="0"/>
              <a:t>Principe de fonctionnement d'un ordinateur simplifié</a:t>
            </a:r>
          </a:p>
          <a:p>
            <a:pPr lvl="1"/>
            <a:r>
              <a:rPr lang="fr-FR" altLang="fr-FR" b="1" dirty="0"/>
              <a:t>Périphériques</a:t>
            </a:r>
          </a:p>
          <a:p>
            <a:pPr lvl="2"/>
            <a:r>
              <a:rPr lang="fr-FR" altLang="fr-FR" dirty="0"/>
              <a:t>On pourrait imaginer que certaines adresses mémoire particulières soient scrutées par certains périphériques pour déclencher une action physiquement visible e.g. </a:t>
            </a:r>
          </a:p>
          <a:p>
            <a:pPr marL="1527175" lvl="2" indent="0"/>
            <a:r>
              <a:rPr lang="fr-FR" altLang="fr-FR" dirty="0"/>
              <a:t>Allumer le 1er pixel à l'</a:t>
            </a:r>
            <a:r>
              <a:rPr lang="fr-FR" altLang="fr-FR" b="1" dirty="0"/>
              <a:t>écran</a:t>
            </a:r>
            <a:r>
              <a:rPr lang="fr-FR" altLang="fr-FR" dirty="0"/>
              <a:t> si la valeur à l'adresse 0x00010000 est différente de 0</a:t>
            </a:r>
          </a:p>
          <a:p>
            <a:pPr marL="1527175" lvl="2" indent="0"/>
            <a:r>
              <a:rPr lang="fr-FR" altLang="fr-FR" dirty="0"/>
              <a:t>Inversement le </a:t>
            </a:r>
            <a:r>
              <a:rPr lang="fr-FR" altLang="fr-FR" b="1" dirty="0"/>
              <a:t>clavier</a:t>
            </a:r>
            <a:r>
              <a:rPr lang="fr-FR" altLang="fr-FR" dirty="0"/>
              <a:t> pourrait stocker l'état de ses différentes touches sous la forme d'une valeur allant de 0 à 255 à l'adresse 0x0000ffff</a:t>
            </a:r>
          </a:p>
          <a:p>
            <a:pPr lvl="2"/>
            <a:endParaRPr lang="fr-FR" altLang="fr-FR" dirty="0"/>
          </a:p>
          <a:p>
            <a:pPr lvl="2"/>
            <a:endParaRPr lang="fr-FR" altLang="fr-FR" dirty="0"/>
          </a:p>
          <a:p>
            <a:pPr lvl="1"/>
            <a:endParaRPr lang="fr-FR" altLang="fr-FR" dirty="0"/>
          </a:p>
          <a:p>
            <a:pPr lvl="1"/>
            <a:endParaRPr lang="fr-FR" altLang="fr-FR" dirty="0"/>
          </a:p>
        </p:txBody>
      </p:sp>
    </p:spTree>
    <p:extLst>
      <p:ext uri="{BB962C8B-B14F-4D97-AF65-F5344CB8AC3E}">
        <p14:creationId xmlns:p14="http://schemas.microsoft.com/office/powerpoint/2010/main" val="217228844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8549BE21-8A08-03AD-91A5-DD7CB7912834}"/>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4867" name="Rectangle 3">
            <a:extLst>
              <a:ext uri="{FF2B5EF4-FFF2-40B4-BE49-F238E27FC236}">
                <a16:creationId xmlns:a16="http://schemas.microsoft.com/office/drawing/2014/main" id="{00CE09AB-638E-DF61-C2CC-252BA63D5CB9}"/>
              </a:ext>
            </a:extLst>
          </p:cNvPr>
          <p:cNvSpPr>
            <a:spLocks noGrp="1" noChangeArrowheads="1"/>
          </p:cNvSpPr>
          <p:nvPr>
            <p:ph type="body" idx="1"/>
          </p:nvPr>
        </p:nvSpPr>
        <p:spPr>
          <a:xfrm>
            <a:off x="457200" y="1447800"/>
            <a:ext cx="8183563" cy="4724400"/>
          </a:xfrm>
        </p:spPr>
        <p:txBody>
          <a:bodyPr/>
          <a:lstStyle/>
          <a:p>
            <a:r>
              <a:rPr lang="fr-FR" altLang="fr-FR" dirty="0"/>
              <a:t>Principe de fonctionnement d'un ordinateur simplifié</a:t>
            </a:r>
          </a:p>
          <a:p>
            <a:pPr lvl="1"/>
            <a:r>
              <a:rPr lang="fr-FR" altLang="fr-FR" b="1" dirty="0"/>
              <a:t>Périphériques</a:t>
            </a:r>
          </a:p>
          <a:p>
            <a:pPr lvl="2"/>
            <a:r>
              <a:rPr lang="fr-FR" altLang="fr-FR" dirty="0"/>
              <a:t>Pour l'écran, on pourrait imaginer qu'il puisse avoir 2 modes :</a:t>
            </a:r>
          </a:p>
          <a:p>
            <a:pPr marL="1200150" lvl="2" indent="-285750">
              <a:buFont typeface="Arial" panose="020B0604020202020204" pitchFamily="34" charset="0"/>
              <a:buChar char="•"/>
            </a:pPr>
            <a:r>
              <a:rPr lang="fr-FR" altLang="fr-FR" sz="1400" b="1" dirty="0"/>
              <a:t>Dessin</a:t>
            </a:r>
            <a:r>
              <a:rPr lang="fr-FR" altLang="fr-FR" sz="1400" dirty="0"/>
              <a:t> : une zone de la mémoire continue pourrait correspondre à </a:t>
            </a:r>
            <a:r>
              <a:rPr lang="fr-FR" altLang="fr-FR" sz="1400" b="1" dirty="0"/>
              <a:t>1 pixel par octet</a:t>
            </a:r>
            <a:r>
              <a:rPr lang="fr-FR" altLang="fr-FR" sz="1400" dirty="0"/>
              <a:t>, sa valeur étant la couleur du pixel (e.g. 0 : noir, 255 : blanc, si l'écran fait 320x240 pixels la zone mémoire réservée ferait 320x240=76800 octets, la couleur du pixel à la ligne i et colonne j étant à l'emplacement mémoire j+320*i)</a:t>
            </a:r>
          </a:p>
          <a:p>
            <a:pPr lvl="1"/>
            <a:endParaRPr lang="fr-FR" altLang="fr-FR" dirty="0"/>
          </a:p>
        </p:txBody>
      </p:sp>
      <p:pic>
        <p:nvPicPr>
          <p:cNvPr id="5" name="Picture 4" descr="Diagram&#10;&#10;Description automatically generated with low confidence">
            <a:extLst>
              <a:ext uri="{FF2B5EF4-FFF2-40B4-BE49-F238E27FC236}">
                <a16:creationId xmlns:a16="http://schemas.microsoft.com/office/drawing/2014/main" id="{D7F63344-C9E2-50AD-571C-8AF45BCDEC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9832" y="3590300"/>
            <a:ext cx="4716524" cy="3187072"/>
          </a:xfrm>
          <a:prstGeom prst="rect">
            <a:avLst/>
          </a:prstGeom>
        </p:spPr>
      </p:pic>
    </p:spTree>
    <p:extLst>
      <p:ext uri="{BB962C8B-B14F-4D97-AF65-F5344CB8AC3E}">
        <p14:creationId xmlns:p14="http://schemas.microsoft.com/office/powerpoint/2010/main" val="261105707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8549BE21-8A08-03AD-91A5-DD7CB7912834}"/>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4867" name="Rectangle 3">
            <a:extLst>
              <a:ext uri="{FF2B5EF4-FFF2-40B4-BE49-F238E27FC236}">
                <a16:creationId xmlns:a16="http://schemas.microsoft.com/office/drawing/2014/main" id="{00CE09AB-638E-DF61-C2CC-252BA63D5CB9}"/>
              </a:ext>
            </a:extLst>
          </p:cNvPr>
          <p:cNvSpPr>
            <a:spLocks noGrp="1" noChangeArrowheads="1"/>
          </p:cNvSpPr>
          <p:nvPr>
            <p:ph type="body" idx="1"/>
          </p:nvPr>
        </p:nvSpPr>
        <p:spPr>
          <a:xfrm>
            <a:off x="457200" y="1447800"/>
            <a:ext cx="8183251" cy="4724400"/>
          </a:xfrm>
        </p:spPr>
        <p:txBody>
          <a:bodyPr/>
          <a:lstStyle/>
          <a:p>
            <a:r>
              <a:rPr lang="fr-FR" altLang="fr-FR" dirty="0"/>
              <a:t>Principe de fonctionnement d'un ordinateur simplifié</a:t>
            </a:r>
          </a:p>
          <a:p>
            <a:pPr lvl="1"/>
            <a:r>
              <a:rPr lang="fr-FR" altLang="fr-FR" b="1" dirty="0"/>
              <a:t>Périphériques</a:t>
            </a:r>
          </a:p>
          <a:p>
            <a:pPr lvl="2"/>
            <a:r>
              <a:rPr lang="fr-FR" altLang="fr-FR" dirty="0"/>
              <a:t>Pour l'écran, on pourrait imaginer qu'il puisse avoir 2 modes :</a:t>
            </a:r>
          </a:p>
          <a:p>
            <a:pPr marL="1200150" lvl="2" indent="-285750">
              <a:buFont typeface="Arial" panose="020B0604020202020204" pitchFamily="34" charset="0"/>
              <a:buChar char="•"/>
            </a:pPr>
            <a:r>
              <a:rPr lang="fr-FR" altLang="fr-FR" sz="1400" b="1" dirty="0"/>
              <a:t>Caractère</a:t>
            </a:r>
            <a:r>
              <a:rPr lang="fr-FR" altLang="fr-FR" sz="1400" dirty="0"/>
              <a:t> : une zone de la mémoire pourrait correspondre à </a:t>
            </a:r>
            <a:r>
              <a:rPr lang="fr-FR" altLang="fr-FR" sz="1400" b="1" dirty="0"/>
              <a:t>1 caractère ASCII par octet</a:t>
            </a:r>
            <a:r>
              <a:rPr lang="fr-FR" altLang="fr-FR" sz="1400" dirty="0"/>
              <a:t>, sa valeur étant le code ASCII du caractère à afficher (l'écran s'occuperait alors en interne d'allumer les bons pixels pour dessiner le caractère voulu, si l'écran peut afficher 16x6 caractères, la zone mémoire réservée ferait 16x6=96 octets, le code du caractère à la ligne i et colonne j étant à l'emplacement mémoire j+16*i)</a:t>
            </a:r>
          </a:p>
          <a:p>
            <a:pPr lvl="2"/>
            <a:endParaRPr lang="fr-FR" altLang="fr-FR" dirty="0"/>
          </a:p>
          <a:p>
            <a:pPr lvl="2"/>
            <a:endParaRPr lang="fr-FR" altLang="fr-FR" dirty="0"/>
          </a:p>
          <a:p>
            <a:pPr lvl="1"/>
            <a:endParaRPr lang="fr-FR" altLang="fr-FR" dirty="0"/>
          </a:p>
          <a:p>
            <a:pPr lvl="1"/>
            <a:endParaRPr lang="fr-FR" altLang="fr-FR" dirty="0"/>
          </a:p>
        </p:txBody>
      </p:sp>
      <p:pic>
        <p:nvPicPr>
          <p:cNvPr id="4" name="Picture 3" descr="Text&#10;&#10;Description automatically generated">
            <a:extLst>
              <a:ext uri="{FF2B5EF4-FFF2-40B4-BE49-F238E27FC236}">
                <a16:creationId xmlns:a16="http://schemas.microsoft.com/office/drawing/2014/main" id="{D29158D3-513C-25CD-A13B-2317B6C620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549" y="4185084"/>
            <a:ext cx="2066925" cy="1562100"/>
          </a:xfrm>
          <a:prstGeom prst="rect">
            <a:avLst/>
          </a:prstGeom>
        </p:spPr>
      </p:pic>
      <p:pic>
        <p:nvPicPr>
          <p:cNvPr id="8" name="Picture 7" descr="A computer screen capture&#10;&#10;Description automatically generated with medium confidence">
            <a:extLst>
              <a:ext uri="{FF2B5EF4-FFF2-40B4-BE49-F238E27FC236}">
                <a16:creationId xmlns:a16="http://schemas.microsoft.com/office/drawing/2014/main" id="{980EA74F-6976-7599-18CC-7FE08ED74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848" y="3753925"/>
            <a:ext cx="5865186" cy="2843427"/>
          </a:xfrm>
          <a:prstGeom prst="rect">
            <a:avLst/>
          </a:prstGeom>
        </p:spPr>
      </p:pic>
    </p:spTree>
    <p:extLst>
      <p:ext uri="{BB962C8B-B14F-4D97-AF65-F5344CB8AC3E}">
        <p14:creationId xmlns:p14="http://schemas.microsoft.com/office/powerpoint/2010/main" val="3248065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8B3034E2-0AE9-CF8F-75D4-9D03CBB2A75E}"/>
              </a:ext>
            </a:extLst>
          </p:cNvPr>
          <p:cNvSpPr>
            <a:spLocks noGrp="1" noChangeArrowheads="1"/>
          </p:cNvSpPr>
          <p:nvPr>
            <p:ph type="title"/>
          </p:nvPr>
        </p:nvSpPr>
        <p:spPr/>
        <p:txBody>
          <a:bodyPr/>
          <a:lstStyle/>
          <a:p>
            <a:pPr eaLnBrk="1" hangingPunct="1"/>
            <a:r>
              <a:rPr lang="fr-FR" altLang="fr-FR" sz="2800"/>
              <a:t>Concevoir un robot</a:t>
            </a:r>
          </a:p>
        </p:txBody>
      </p:sp>
      <p:sp>
        <p:nvSpPr>
          <p:cNvPr id="19459" name="Rectangle 3">
            <a:extLst>
              <a:ext uri="{FF2B5EF4-FFF2-40B4-BE49-F238E27FC236}">
                <a16:creationId xmlns:a16="http://schemas.microsoft.com/office/drawing/2014/main" id="{3D94CD1A-EC5C-7881-F430-0796659F536E}"/>
              </a:ext>
            </a:extLst>
          </p:cNvPr>
          <p:cNvSpPr>
            <a:spLocks noGrp="1" noChangeArrowheads="1"/>
          </p:cNvSpPr>
          <p:nvPr>
            <p:ph type="body" idx="1"/>
          </p:nvPr>
        </p:nvSpPr>
        <p:spPr>
          <a:xfrm>
            <a:off x="457200" y="1447800"/>
            <a:ext cx="6346825" cy="4724400"/>
          </a:xfrm>
        </p:spPr>
        <p:txBody>
          <a:bodyPr/>
          <a:lstStyle/>
          <a:p>
            <a:r>
              <a:rPr lang="fr-FR" altLang="fr-FR" dirty="0"/>
              <a:t>Structure et supports mécaniques :</a:t>
            </a:r>
          </a:p>
          <a:p>
            <a:pPr lvl="1"/>
            <a:r>
              <a:rPr lang="fr-FR" altLang="fr-FR" dirty="0"/>
              <a:t>Outils classiques : </a:t>
            </a:r>
          </a:p>
          <a:p>
            <a:pPr lvl="2"/>
            <a:r>
              <a:rPr lang="fr-FR" altLang="fr-FR" sz="1600" dirty="0"/>
              <a:t>Clés/</a:t>
            </a:r>
            <a:r>
              <a:rPr lang="fr-FR" altLang="fr-FR" sz="1600" dirty="0" err="1"/>
              <a:t>wrenches</a:t>
            </a:r>
            <a:endParaRPr lang="fr-FR" altLang="fr-FR" sz="1600" dirty="0"/>
          </a:p>
          <a:p>
            <a:pPr lvl="3"/>
            <a:r>
              <a:rPr lang="fr-FR" altLang="fr-FR" sz="1400" dirty="0"/>
              <a:t>Clé plate/à fourche/Double </a:t>
            </a:r>
            <a:r>
              <a:rPr lang="fr-FR" altLang="fr-FR" sz="1400" dirty="0" err="1"/>
              <a:t>ended</a:t>
            </a:r>
            <a:r>
              <a:rPr lang="fr-FR" altLang="fr-FR" sz="1400" dirty="0"/>
              <a:t> open </a:t>
            </a:r>
            <a:r>
              <a:rPr lang="fr-FR" altLang="fr-FR" sz="1400" dirty="0" err="1"/>
              <a:t>spanner</a:t>
            </a:r>
            <a:endParaRPr lang="fr-FR" altLang="fr-FR" sz="1400" dirty="0"/>
          </a:p>
          <a:p>
            <a:pPr lvl="3"/>
            <a:endParaRPr lang="fr-FR" altLang="fr-FR" sz="1400" dirty="0"/>
          </a:p>
          <a:p>
            <a:pPr lvl="3"/>
            <a:r>
              <a:rPr lang="fr-FR" altLang="fr-FR" sz="1400" dirty="0"/>
              <a:t>Clé mixte/Combination </a:t>
            </a:r>
            <a:r>
              <a:rPr lang="fr-FR" altLang="fr-FR" sz="1400" dirty="0" err="1"/>
              <a:t>spanner</a:t>
            </a:r>
            <a:endParaRPr lang="fr-FR" altLang="fr-FR" sz="1400" dirty="0"/>
          </a:p>
          <a:p>
            <a:pPr lvl="3"/>
            <a:endParaRPr lang="fr-FR" altLang="fr-FR" sz="1400" dirty="0"/>
          </a:p>
          <a:p>
            <a:pPr lvl="3"/>
            <a:r>
              <a:rPr lang="fr-FR" altLang="fr-FR" sz="1400" dirty="0"/>
              <a:t>Clé mixte à cliquet/</a:t>
            </a:r>
            <a:r>
              <a:rPr lang="fr-FR" altLang="fr-FR" sz="1400" dirty="0" err="1"/>
              <a:t>Ratchet</a:t>
            </a:r>
            <a:r>
              <a:rPr lang="fr-FR" altLang="fr-FR" sz="1400" dirty="0"/>
              <a:t> combination </a:t>
            </a:r>
            <a:r>
              <a:rPr lang="fr-FR" altLang="fr-FR" sz="1400" dirty="0" err="1"/>
              <a:t>spanner</a:t>
            </a:r>
            <a:endParaRPr lang="fr-FR" altLang="fr-FR" sz="1400" dirty="0"/>
          </a:p>
          <a:p>
            <a:pPr lvl="3"/>
            <a:endParaRPr lang="fr-FR" altLang="fr-FR" sz="1400" dirty="0"/>
          </a:p>
          <a:p>
            <a:pPr lvl="3"/>
            <a:r>
              <a:rPr lang="fr-FR" altLang="fr-FR" sz="1400" dirty="0"/>
              <a:t>Clé à molette/</a:t>
            </a:r>
            <a:r>
              <a:rPr lang="fr-FR" altLang="fr-FR" sz="1400" dirty="0" err="1"/>
              <a:t>Adjustable</a:t>
            </a:r>
            <a:r>
              <a:rPr lang="fr-FR" altLang="fr-FR" sz="1400" dirty="0"/>
              <a:t> </a:t>
            </a:r>
            <a:r>
              <a:rPr lang="fr-FR" altLang="fr-FR" sz="1400" dirty="0" err="1"/>
              <a:t>spanner</a:t>
            </a:r>
            <a:endParaRPr lang="fr-FR" altLang="fr-FR" sz="1400" dirty="0"/>
          </a:p>
          <a:p>
            <a:pPr lvl="3"/>
            <a:endParaRPr lang="fr-FR" altLang="fr-FR" sz="1400" dirty="0"/>
          </a:p>
          <a:p>
            <a:pPr lvl="3"/>
            <a:r>
              <a:rPr lang="fr-FR" altLang="fr-FR" sz="1400" dirty="0"/>
              <a:t>Clé à pipe/douille/Socket </a:t>
            </a:r>
            <a:r>
              <a:rPr lang="fr-FR" altLang="fr-FR" sz="1400" dirty="0" err="1"/>
              <a:t>wrench</a:t>
            </a:r>
            <a:endParaRPr lang="fr-FR" altLang="fr-FR" sz="1400" dirty="0"/>
          </a:p>
          <a:p>
            <a:pPr lvl="3"/>
            <a:endParaRPr lang="fr-FR" altLang="fr-FR" sz="1400" dirty="0"/>
          </a:p>
          <a:p>
            <a:pPr lvl="3"/>
            <a:r>
              <a:rPr lang="fr-FR" altLang="fr-FR" sz="1400"/>
              <a:t>Clé Allen</a:t>
            </a:r>
            <a:r>
              <a:rPr lang="fr-FR" altLang="fr-FR" sz="1400" dirty="0"/>
              <a:t>/</a:t>
            </a:r>
            <a:r>
              <a:rPr lang="fr-FR" altLang="fr-FR" sz="1400" dirty="0" err="1"/>
              <a:t>Hex</a:t>
            </a:r>
            <a:r>
              <a:rPr lang="fr-FR" altLang="fr-FR" sz="1400" dirty="0"/>
              <a:t> </a:t>
            </a:r>
            <a:r>
              <a:rPr lang="fr-FR" altLang="fr-FR" sz="1400" dirty="0" err="1"/>
              <a:t>wrench</a:t>
            </a:r>
            <a:endParaRPr lang="fr-FR" altLang="fr-FR" sz="1400" dirty="0"/>
          </a:p>
          <a:p>
            <a:pPr lvl="3"/>
            <a:endParaRPr lang="fr-FR" altLang="fr-FR" dirty="0"/>
          </a:p>
          <a:p>
            <a:pPr lvl="2"/>
            <a:r>
              <a:rPr lang="fr-FR" altLang="fr-FR" sz="1600" dirty="0"/>
              <a:t>Pinces</a:t>
            </a:r>
          </a:p>
          <a:p>
            <a:pPr lvl="2"/>
            <a:r>
              <a:rPr lang="fr-FR" altLang="fr-FR" sz="1600" dirty="0"/>
              <a:t>	</a:t>
            </a:r>
            <a:r>
              <a:rPr lang="fr-FR" altLang="fr-FR" sz="1400" dirty="0"/>
              <a:t>Pince multiprise/</a:t>
            </a:r>
            <a:r>
              <a:rPr lang="fr-FR" altLang="fr-FR" sz="1400" dirty="0" err="1"/>
              <a:t>Adjustable</a:t>
            </a:r>
            <a:r>
              <a:rPr lang="fr-FR" altLang="fr-FR" sz="1400" dirty="0"/>
              <a:t> </a:t>
            </a:r>
            <a:r>
              <a:rPr lang="fr-FR" altLang="fr-FR" sz="1400" dirty="0" err="1"/>
              <a:t>pliers</a:t>
            </a:r>
            <a:endParaRPr lang="fr-FR" altLang="fr-FR" sz="1400" dirty="0"/>
          </a:p>
          <a:p>
            <a:pPr lvl="2"/>
            <a:r>
              <a:rPr lang="fr-FR" altLang="fr-FR" sz="1400" dirty="0"/>
              <a:t>	etc.</a:t>
            </a:r>
          </a:p>
          <a:p>
            <a:pPr lvl="1"/>
            <a:endParaRPr lang="fr-FR" altLang="fr-FR" dirty="0"/>
          </a:p>
        </p:txBody>
      </p:sp>
      <p:pic>
        <p:nvPicPr>
          <p:cNvPr id="4" name="Picture 3" descr="A close up of a tool&#10;&#10;Description automatically generated">
            <a:extLst>
              <a:ext uri="{FF2B5EF4-FFF2-40B4-BE49-F238E27FC236}">
                <a16:creationId xmlns:a16="http://schemas.microsoft.com/office/drawing/2014/main" id="{70EDC188-D188-4389-D87A-5ED689200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2019" y="2517663"/>
            <a:ext cx="2055726" cy="338683"/>
          </a:xfrm>
          <a:prstGeom prst="rect">
            <a:avLst/>
          </a:prstGeom>
        </p:spPr>
      </p:pic>
      <p:pic>
        <p:nvPicPr>
          <p:cNvPr id="10" name="Picture 9" descr="A close-up of a grey object&#10;&#10;Description automatically generated">
            <a:extLst>
              <a:ext uri="{FF2B5EF4-FFF2-40B4-BE49-F238E27FC236}">
                <a16:creationId xmlns:a16="http://schemas.microsoft.com/office/drawing/2014/main" id="{7DE18458-9025-DFD7-2488-57DF53FAA8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4928" y="2996952"/>
            <a:ext cx="2449908" cy="432817"/>
          </a:xfrm>
          <a:prstGeom prst="rect">
            <a:avLst/>
          </a:prstGeom>
        </p:spPr>
      </p:pic>
      <p:pic>
        <p:nvPicPr>
          <p:cNvPr id="12" name="Picture 11" descr="A close-up of a wrench&#10;&#10;Description automatically generated">
            <a:extLst>
              <a:ext uri="{FF2B5EF4-FFF2-40B4-BE49-F238E27FC236}">
                <a16:creationId xmlns:a16="http://schemas.microsoft.com/office/drawing/2014/main" id="{3EAA76F3-CBF0-5BEA-8CF3-E5AF2C28C8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3260" y="4056777"/>
            <a:ext cx="2449908" cy="596359"/>
          </a:xfrm>
          <a:prstGeom prst="rect">
            <a:avLst/>
          </a:prstGeom>
        </p:spPr>
      </p:pic>
      <p:pic>
        <p:nvPicPr>
          <p:cNvPr id="14" name="Picture 13" descr="A silver tool with a white background&#10;&#10;Description automatically generated">
            <a:extLst>
              <a:ext uri="{FF2B5EF4-FFF2-40B4-BE49-F238E27FC236}">
                <a16:creationId xmlns:a16="http://schemas.microsoft.com/office/drawing/2014/main" id="{30FF7309-D8DB-1106-0FC6-289D7542D3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3362" y="4617132"/>
            <a:ext cx="2289634" cy="693432"/>
          </a:xfrm>
          <a:prstGeom prst="rect">
            <a:avLst/>
          </a:prstGeom>
        </p:spPr>
      </p:pic>
      <p:pic>
        <p:nvPicPr>
          <p:cNvPr id="16" name="Picture 15" descr="A long rectangular object with a white background&#10;&#10;Description automatically generated">
            <a:extLst>
              <a:ext uri="{FF2B5EF4-FFF2-40B4-BE49-F238E27FC236}">
                <a16:creationId xmlns:a16="http://schemas.microsoft.com/office/drawing/2014/main" id="{CD5EFB4E-C6E7-7F4E-03F7-C40AF68949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0326" y="5157192"/>
            <a:ext cx="1561348" cy="397434"/>
          </a:xfrm>
          <a:prstGeom prst="rect">
            <a:avLst/>
          </a:prstGeom>
        </p:spPr>
      </p:pic>
      <p:pic>
        <p:nvPicPr>
          <p:cNvPr id="18" name="Picture 17" descr="A pair of red and black pliers&#10;&#10;Description automatically generated">
            <a:extLst>
              <a:ext uri="{FF2B5EF4-FFF2-40B4-BE49-F238E27FC236}">
                <a16:creationId xmlns:a16="http://schemas.microsoft.com/office/drawing/2014/main" id="{6549CDC5-BF89-E86E-8765-506F401E52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5459" y="6000992"/>
            <a:ext cx="2385440" cy="596360"/>
          </a:xfrm>
          <a:prstGeom prst="rect">
            <a:avLst/>
          </a:prstGeom>
        </p:spPr>
      </p:pic>
      <p:pic>
        <p:nvPicPr>
          <p:cNvPr id="6" name="Picture 5" descr="A white object with a white background&#10;&#10;Description automatically generated">
            <a:extLst>
              <a:ext uri="{FF2B5EF4-FFF2-40B4-BE49-F238E27FC236}">
                <a16:creationId xmlns:a16="http://schemas.microsoft.com/office/drawing/2014/main" id="{53342894-B0CF-D71A-E585-7B7E0EFB06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88853" y="3540136"/>
            <a:ext cx="2535934" cy="432048"/>
          </a:xfrm>
          <a:prstGeom prst="rect">
            <a:avLst/>
          </a:prstGeom>
        </p:spPr>
      </p:pic>
    </p:spTree>
    <p:extLst>
      <p:ext uri="{BB962C8B-B14F-4D97-AF65-F5344CB8AC3E}">
        <p14:creationId xmlns:p14="http://schemas.microsoft.com/office/powerpoint/2010/main" val="70903167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8549BE21-8A08-03AD-91A5-DD7CB7912834}"/>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4867" name="Rectangle 3">
            <a:extLst>
              <a:ext uri="{FF2B5EF4-FFF2-40B4-BE49-F238E27FC236}">
                <a16:creationId xmlns:a16="http://schemas.microsoft.com/office/drawing/2014/main" id="{00CE09AB-638E-DF61-C2CC-252BA63D5CB9}"/>
              </a:ext>
            </a:extLst>
          </p:cNvPr>
          <p:cNvSpPr>
            <a:spLocks noGrp="1" noChangeArrowheads="1"/>
          </p:cNvSpPr>
          <p:nvPr>
            <p:ph type="body" idx="1"/>
          </p:nvPr>
        </p:nvSpPr>
        <p:spPr>
          <a:xfrm>
            <a:off x="457200" y="1447800"/>
            <a:ext cx="8183563" cy="4724400"/>
          </a:xfrm>
        </p:spPr>
        <p:txBody>
          <a:bodyPr/>
          <a:lstStyle/>
          <a:p>
            <a:r>
              <a:rPr lang="fr-FR" altLang="fr-FR" dirty="0"/>
              <a:t>Principe de fonctionnement d'un ordinateur simplifié</a:t>
            </a:r>
          </a:p>
          <a:p>
            <a:pPr lvl="1"/>
            <a:r>
              <a:rPr lang="fr-FR" altLang="fr-FR" b="1" dirty="0" err="1"/>
              <a:t>Endianness</a:t>
            </a:r>
            <a:endParaRPr lang="fr-FR" altLang="fr-FR" dirty="0"/>
          </a:p>
          <a:p>
            <a:pPr lvl="2"/>
            <a:r>
              <a:rPr lang="fr-FR" altLang="fr-FR" sz="1600" dirty="0"/>
              <a:t>Manière (ordre…) dont les ordinateurs organisent les octets pour constituer des nombres</a:t>
            </a:r>
          </a:p>
          <a:p>
            <a:pPr lvl="2"/>
            <a:endParaRPr lang="fr-FR" altLang="fr-FR" sz="1600" dirty="0"/>
          </a:p>
          <a:p>
            <a:pPr lvl="2"/>
            <a:endParaRPr lang="fr-FR" altLang="fr-FR" sz="1600" dirty="0"/>
          </a:p>
          <a:p>
            <a:pPr lvl="2"/>
            <a:endParaRPr lang="fr-FR" altLang="fr-FR" sz="1600" dirty="0"/>
          </a:p>
          <a:p>
            <a:pPr lvl="2"/>
            <a:endParaRPr lang="fr-FR" altLang="fr-FR" sz="1600" dirty="0"/>
          </a:p>
          <a:p>
            <a:pPr lvl="2"/>
            <a:endParaRPr lang="fr-FR" altLang="fr-FR" sz="1600" dirty="0"/>
          </a:p>
          <a:p>
            <a:pPr lvl="2"/>
            <a:endParaRPr lang="fr-FR" altLang="fr-FR" sz="1600" dirty="0"/>
          </a:p>
          <a:p>
            <a:pPr lvl="2"/>
            <a:endParaRPr lang="fr-FR" altLang="fr-FR" sz="1600" dirty="0"/>
          </a:p>
          <a:p>
            <a:pPr lvl="2"/>
            <a:endParaRPr lang="fr-FR" altLang="fr-FR" sz="1600" dirty="0"/>
          </a:p>
          <a:p>
            <a:pPr lvl="2"/>
            <a:endParaRPr lang="fr-FR" altLang="fr-FR" sz="1600" dirty="0"/>
          </a:p>
          <a:p>
            <a:pPr lvl="2"/>
            <a:endParaRPr lang="fr-FR" altLang="fr-FR" sz="1600" dirty="0"/>
          </a:p>
          <a:p>
            <a:pPr lvl="2"/>
            <a:r>
              <a:rPr lang="fr-FR" altLang="fr-FR" sz="1600" dirty="0"/>
              <a:t>Les </a:t>
            </a:r>
            <a:r>
              <a:rPr lang="fr-FR" altLang="fr-FR" sz="1600" dirty="0" err="1"/>
              <a:t>PCs</a:t>
            </a:r>
            <a:r>
              <a:rPr lang="fr-FR" altLang="fr-FR" sz="1600" dirty="0"/>
              <a:t> travaillent principalement en Little-endian en interne</a:t>
            </a:r>
            <a:endParaRPr lang="fr-FR" altLang="fr-FR" dirty="0"/>
          </a:p>
          <a:p>
            <a:pPr lvl="1"/>
            <a:endParaRPr lang="fr-FR" altLang="fr-FR" dirty="0"/>
          </a:p>
        </p:txBody>
      </p:sp>
      <p:pic>
        <p:nvPicPr>
          <p:cNvPr id="3" name="Picture 2" descr="Diagram&#10;&#10;Description automatically generated">
            <a:extLst>
              <a:ext uri="{FF2B5EF4-FFF2-40B4-BE49-F238E27FC236}">
                <a16:creationId xmlns:a16="http://schemas.microsoft.com/office/drawing/2014/main" id="{A76B1A30-1DE7-5DAB-4811-CE23D926EC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3176972"/>
            <a:ext cx="4029637" cy="2333951"/>
          </a:xfrm>
          <a:prstGeom prst="rect">
            <a:avLst/>
          </a:prstGeom>
        </p:spPr>
      </p:pic>
    </p:spTree>
    <p:extLst>
      <p:ext uri="{BB962C8B-B14F-4D97-AF65-F5344CB8AC3E}">
        <p14:creationId xmlns:p14="http://schemas.microsoft.com/office/powerpoint/2010/main" val="146714314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8549BE21-8A08-03AD-91A5-DD7CB7912834}"/>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4867" name="Rectangle 3">
            <a:extLst>
              <a:ext uri="{FF2B5EF4-FFF2-40B4-BE49-F238E27FC236}">
                <a16:creationId xmlns:a16="http://schemas.microsoft.com/office/drawing/2014/main" id="{00CE09AB-638E-DF61-C2CC-252BA63D5CB9}"/>
              </a:ext>
            </a:extLst>
          </p:cNvPr>
          <p:cNvSpPr>
            <a:spLocks noGrp="1" noChangeArrowheads="1"/>
          </p:cNvSpPr>
          <p:nvPr>
            <p:ph type="body" idx="1"/>
          </p:nvPr>
        </p:nvSpPr>
        <p:spPr>
          <a:xfrm>
            <a:off x="457200" y="1447800"/>
            <a:ext cx="8183563" cy="4724400"/>
          </a:xfrm>
        </p:spPr>
        <p:txBody>
          <a:bodyPr/>
          <a:lstStyle/>
          <a:p>
            <a:r>
              <a:rPr lang="fr-FR" altLang="fr-FR" dirty="0"/>
              <a:t>Principe de fonctionnement d'un ordinateur simplifié</a:t>
            </a:r>
          </a:p>
          <a:p>
            <a:pPr lvl="1"/>
            <a:r>
              <a:rPr lang="fr-FR" altLang="fr-FR" b="1" dirty="0"/>
              <a:t>Jeu d’instructions/instruction set architecture</a:t>
            </a:r>
            <a:endParaRPr lang="fr-FR" altLang="fr-FR" dirty="0"/>
          </a:p>
          <a:p>
            <a:pPr lvl="2"/>
            <a:r>
              <a:rPr lang="fr-FR" altLang="fr-FR" b="1" dirty="0"/>
              <a:t>Table de correspondance entre des actions pouvant être effectuées par le processeur,</a:t>
            </a:r>
            <a:r>
              <a:rPr lang="fr-FR" altLang="fr-FR" dirty="0"/>
              <a:t> </a:t>
            </a:r>
            <a:r>
              <a:rPr lang="fr-FR" altLang="fr-FR" b="1" dirty="0"/>
              <a:t>et des valeurs</a:t>
            </a:r>
            <a:r>
              <a:rPr lang="fr-FR" altLang="fr-FR" dirty="0"/>
              <a:t>, souvent représentées par des nombres hexadécimaux ou des mnémoniques (symboles courts d'une à quelques lettres, définissant un langage dit </a:t>
            </a:r>
            <a:r>
              <a:rPr lang="fr-FR" altLang="fr-FR" b="1" dirty="0"/>
              <a:t>assembleur</a:t>
            </a:r>
            <a:r>
              <a:rPr lang="fr-FR" altLang="fr-FR" dirty="0"/>
              <a:t>)</a:t>
            </a:r>
          </a:p>
          <a:p>
            <a:pPr lvl="2"/>
            <a:r>
              <a:rPr lang="fr-FR" altLang="fr-FR" dirty="0"/>
              <a:t>Bien souvent, une instruction donnée a besoin de </a:t>
            </a:r>
            <a:r>
              <a:rPr lang="fr-FR" altLang="fr-FR" b="1" dirty="0"/>
              <a:t>paramètres</a:t>
            </a:r>
            <a:r>
              <a:rPr lang="fr-FR" altLang="fr-FR" dirty="0"/>
              <a:t>, indiqués directement à la suite de l'instruction et avec une taille et position relative dans la mémoire prédéfinies</a:t>
            </a:r>
          </a:p>
          <a:p>
            <a:pPr lvl="2"/>
            <a:endParaRPr lang="fr-FR" altLang="fr-FR" dirty="0"/>
          </a:p>
          <a:p>
            <a:pPr lvl="1"/>
            <a:endParaRPr lang="fr-FR" altLang="fr-FR" dirty="0"/>
          </a:p>
          <a:p>
            <a:pPr lvl="1"/>
            <a:endParaRPr lang="fr-FR" altLang="fr-FR" dirty="0"/>
          </a:p>
        </p:txBody>
      </p:sp>
      <p:pic>
        <p:nvPicPr>
          <p:cNvPr id="3" name="Picture 2" descr="Timeline&#10;&#10;Description automatically generated">
            <a:extLst>
              <a:ext uri="{FF2B5EF4-FFF2-40B4-BE49-F238E27FC236}">
                <a16:creationId xmlns:a16="http://schemas.microsoft.com/office/drawing/2014/main" id="{667B3F10-5EB8-282B-6EF9-42BDDFBA0E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8124" y="4940498"/>
            <a:ext cx="3380060" cy="1216822"/>
          </a:xfrm>
          <a:prstGeom prst="rect">
            <a:avLst/>
          </a:prstGeom>
        </p:spPr>
      </p:pic>
    </p:spTree>
    <p:extLst>
      <p:ext uri="{BB962C8B-B14F-4D97-AF65-F5344CB8AC3E}">
        <p14:creationId xmlns:p14="http://schemas.microsoft.com/office/powerpoint/2010/main" val="57599772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8549BE21-8A08-03AD-91A5-DD7CB7912834}"/>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4867" name="Rectangle 3">
            <a:extLst>
              <a:ext uri="{FF2B5EF4-FFF2-40B4-BE49-F238E27FC236}">
                <a16:creationId xmlns:a16="http://schemas.microsoft.com/office/drawing/2014/main" id="{00CE09AB-638E-DF61-C2CC-252BA63D5CB9}"/>
              </a:ext>
            </a:extLst>
          </p:cNvPr>
          <p:cNvSpPr>
            <a:spLocks noGrp="1" noChangeArrowheads="1"/>
          </p:cNvSpPr>
          <p:nvPr>
            <p:ph type="body" idx="1"/>
          </p:nvPr>
        </p:nvSpPr>
        <p:spPr>
          <a:xfrm>
            <a:off x="457200" y="1447800"/>
            <a:ext cx="8183563" cy="4724400"/>
          </a:xfrm>
        </p:spPr>
        <p:txBody>
          <a:bodyPr/>
          <a:lstStyle/>
          <a:p>
            <a:r>
              <a:rPr lang="fr-FR" altLang="fr-FR" dirty="0"/>
              <a:t>Principe de fonctionnement d'un ordinateur simplifié</a:t>
            </a:r>
          </a:p>
          <a:p>
            <a:pPr lvl="1"/>
            <a:r>
              <a:rPr lang="fr-FR" altLang="fr-FR" b="1" dirty="0"/>
              <a:t>Jeu d’instructions/instruction set architecture</a:t>
            </a:r>
            <a:endParaRPr lang="fr-FR" altLang="fr-FR" dirty="0"/>
          </a:p>
          <a:p>
            <a:pPr lvl="2"/>
            <a:r>
              <a:rPr lang="fr-FR" altLang="fr-FR" sz="1600" dirty="0"/>
              <a:t>Les actions classiques peuvent être similaires à :</a:t>
            </a:r>
          </a:p>
          <a:p>
            <a:pPr marL="1200150" lvl="2" indent="-285750">
              <a:buFont typeface="Arial" panose="020B0604020202020204" pitchFamily="34" charset="0"/>
              <a:buChar char="•"/>
            </a:pPr>
            <a:r>
              <a:rPr lang="fr-FR" altLang="fr-FR" sz="1600" dirty="0"/>
              <a:t>Ecriture d'une valeur à une adresse donnée</a:t>
            </a:r>
          </a:p>
          <a:p>
            <a:pPr marL="1200150" lvl="2" indent="-285750">
              <a:buFont typeface="Arial" panose="020B0604020202020204" pitchFamily="34" charset="0"/>
              <a:buChar char="•"/>
            </a:pPr>
            <a:r>
              <a:rPr lang="fr-FR" altLang="fr-FR" sz="1600" dirty="0"/>
              <a:t>Copie d'une valeur à une adresse donnée vers une autre adresse donnée</a:t>
            </a:r>
          </a:p>
          <a:p>
            <a:pPr marL="1200150" lvl="2" indent="-285750">
              <a:buFont typeface="Arial" panose="020B0604020202020204" pitchFamily="34" charset="0"/>
              <a:buChar char="•"/>
            </a:pPr>
            <a:r>
              <a:rPr lang="fr-FR" altLang="fr-FR" sz="1600" dirty="0"/>
              <a:t>Addition (et autres opérateurs arithmétiques et logiques usuels) de valeurs à 2 adresses données et enregistrement du résultat à une adresse donnée</a:t>
            </a:r>
          </a:p>
          <a:p>
            <a:pPr marL="1200150" lvl="2" indent="-285750">
              <a:buFont typeface="Arial" panose="020B0604020202020204" pitchFamily="34" charset="0"/>
              <a:buChar char="•"/>
            </a:pPr>
            <a:r>
              <a:rPr lang="fr-FR" altLang="fr-FR" sz="1600" dirty="0"/>
              <a:t>Comparaison de valeurs à 2 adresses données et enregistrement du résultat à une adresse donnée</a:t>
            </a:r>
          </a:p>
          <a:p>
            <a:pPr marL="1200150" lvl="2" indent="-285750">
              <a:buFont typeface="Arial" panose="020B0604020202020204" pitchFamily="34" charset="0"/>
              <a:buChar char="•"/>
            </a:pPr>
            <a:r>
              <a:rPr lang="fr-FR" altLang="fr-FR" sz="1600" dirty="0"/>
              <a:t>Exécution de ce qui se trouve à une adresse donnée si la valeur à une autre adresse donnée est différente de 0</a:t>
            </a:r>
          </a:p>
          <a:p>
            <a:pPr marL="1200150" lvl="2" indent="-285750">
              <a:buFont typeface="Arial" panose="020B0604020202020204" pitchFamily="34" charset="0"/>
              <a:buChar char="•"/>
            </a:pPr>
            <a:r>
              <a:rPr lang="fr-FR" altLang="fr-FR" sz="1600" dirty="0"/>
              <a:t>etc.</a:t>
            </a:r>
          </a:p>
          <a:p>
            <a:pPr lvl="2"/>
            <a:endParaRPr lang="fr-FR" altLang="fr-FR" sz="1600" dirty="0"/>
          </a:p>
          <a:p>
            <a:pPr lvl="2"/>
            <a:r>
              <a:rPr lang="fr-FR" altLang="fr-FR" sz="1600" dirty="0"/>
              <a:t>Voir par exemple les actions possibles dans le jeu d'instruction de </a:t>
            </a:r>
            <a:r>
              <a:rPr lang="fr-FR" altLang="fr-FR" sz="1600" dirty="0">
                <a:hlinkClick r:id="rId2"/>
              </a:rPr>
              <a:t>https://fr.wikipedia.org/wiki/RISC-V</a:t>
            </a:r>
            <a:r>
              <a:rPr lang="fr-FR" altLang="fr-FR" sz="1600" dirty="0"/>
              <a:t> (exemple de </a:t>
            </a:r>
            <a:r>
              <a:rPr lang="fr-FR" altLang="fr-FR" sz="1600" dirty="0" err="1"/>
              <a:t>Reduced</a:t>
            </a:r>
            <a:r>
              <a:rPr lang="fr-FR" altLang="fr-FR" sz="1600" dirty="0"/>
              <a:t> Instruction Set Computer (RISC)), </a:t>
            </a:r>
            <a:r>
              <a:rPr lang="fr-FR" altLang="fr-FR" sz="1600" dirty="0">
                <a:hlinkClick r:id="rId3"/>
              </a:rPr>
              <a:t>https://www.felixcloutier.com/x86/</a:t>
            </a:r>
            <a:r>
              <a:rPr lang="fr-FR" altLang="fr-FR" sz="1600" dirty="0"/>
              <a:t> (exemple de </a:t>
            </a:r>
            <a:r>
              <a:rPr lang="fr-FR" altLang="fr-FR" sz="1600" dirty="0" err="1"/>
              <a:t>Complex</a:t>
            </a:r>
            <a:r>
              <a:rPr lang="fr-FR" altLang="fr-FR" sz="1600" dirty="0"/>
              <a:t> Instruction Set Computer (CISC))</a:t>
            </a:r>
          </a:p>
          <a:p>
            <a:pPr lvl="1"/>
            <a:endParaRPr lang="fr-FR" altLang="fr-FR" dirty="0"/>
          </a:p>
          <a:p>
            <a:pPr lvl="1"/>
            <a:endParaRPr lang="fr-FR" altLang="fr-FR" dirty="0"/>
          </a:p>
        </p:txBody>
      </p:sp>
    </p:spTree>
    <p:extLst>
      <p:ext uri="{BB962C8B-B14F-4D97-AF65-F5344CB8AC3E}">
        <p14:creationId xmlns:p14="http://schemas.microsoft.com/office/powerpoint/2010/main" val="260615573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8549BE21-8A08-03AD-91A5-DD7CB7912834}"/>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4867" name="Rectangle 3">
            <a:extLst>
              <a:ext uri="{FF2B5EF4-FFF2-40B4-BE49-F238E27FC236}">
                <a16:creationId xmlns:a16="http://schemas.microsoft.com/office/drawing/2014/main" id="{00CE09AB-638E-DF61-C2CC-252BA63D5CB9}"/>
              </a:ext>
            </a:extLst>
          </p:cNvPr>
          <p:cNvSpPr>
            <a:spLocks noGrp="1" noChangeArrowheads="1"/>
          </p:cNvSpPr>
          <p:nvPr>
            <p:ph type="body" idx="1"/>
          </p:nvPr>
        </p:nvSpPr>
        <p:spPr>
          <a:xfrm>
            <a:off x="457200" y="1447800"/>
            <a:ext cx="8183563" cy="4724400"/>
          </a:xfrm>
        </p:spPr>
        <p:txBody>
          <a:bodyPr/>
          <a:lstStyle/>
          <a:p>
            <a:r>
              <a:rPr lang="fr-FR" altLang="fr-FR" dirty="0"/>
              <a:t>Principe de fonctionnement d'un ordinateur simplifié</a:t>
            </a:r>
          </a:p>
          <a:p>
            <a:pPr lvl="1"/>
            <a:r>
              <a:rPr lang="fr-FR" altLang="fr-FR" b="1" dirty="0"/>
              <a:t>Processeur</a:t>
            </a:r>
          </a:p>
          <a:p>
            <a:pPr lvl="2"/>
            <a:r>
              <a:rPr lang="fr-FR" altLang="fr-FR" dirty="0"/>
              <a:t>A son démarrage, lit la mémoire et interprète celle-ci comme une suite d'instructions à exécuter en suivant son jeu d'instructions…</a:t>
            </a:r>
          </a:p>
          <a:p>
            <a:pPr lvl="1"/>
            <a:endParaRPr lang="fr-FR" altLang="fr-FR" dirty="0"/>
          </a:p>
          <a:p>
            <a:pPr lvl="1"/>
            <a:endParaRPr lang="fr-FR" altLang="fr-FR" dirty="0"/>
          </a:p>
        </p:txBody>
      </p:sp>
      <p:pic>
        <p:nvPicPr>
          <p:cNvPr id="7" name="Picture 6" descr="Graphical user interface, text, application&#10;&#10;Description automatically generated">
            <a:extLst>
              <a:ext uri="{FF2B5EF4-FFF2-40B4-BE49-F238E27FC236}">
                <a16:creationId xmlns:a16="http://schemas.microsoft.com/office/drawing/2014/main" id="{545933B5-7757-DB59-39DE-583E529DEA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660" y="2924944"/>
            <a:ext cx="6349181" cy="3590085"/>
          </a:xfrm>
          <a:prstGeom prst="rect">
            <a:avLst/>
          </a:prstGeom>
        </p:spPr>
      </p:pic>
      <p:sp>
        <p:nvSpPr>
          <p:cNvPr id="8" name="Rectangle 7">
            <a:extLst>
              <a:ext uri="{FF2B5EF4-FFF2-40B4-BE49-F238E27FC236}">
                <a16:creationId xmlns:a16="http://schemas.microsoft.com/office/drawing/2014/main" id="{BE7BFE3B-AC33-B0A8-6F09-12536C96018D}"/>
              </a:ext>
            </a:extLst>
          </p:cNvPr>
          <p:cNvSpPr/>
          <p:nvPr/>
        </p:nvSpPr>
        <p:spPr bwMode="auto">
          <a:xfrm>
            <a:off x="6084168" y="5301208"/>
            <a:ext cx="432048" cy="108992"/>
          </a:xfrm>
          <a:prstGeom prst="rect">
            <a:avLst/>
          </a:prstGeom>
          <a:no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9" name="Rectangle 8">
            <a:extLst>
              <a:ext uri="{FF2B5EF4-FFF2-40B4-BE49-F238E27FC236}">
                <a16:creationId xmlns:a16="http://schemas.microsoft.com/office/drawing/2014/main" id="{CE517D13-FC62-4D5D-7965-FC7564C33D6D}"/>
              </a:ext>
            </a:extLst>
          </p:cNvPr>
          <p:cNvSpPr/>
          <p:nvPr/>
        </p:nvSpPr>
        <p:spPr bwMode="auto">
          <a:xfrm>
            <a:off x="7668344" y="5301208"/>
            <a:ext cx="192497" cy="108992"/>
          </a:xfrm>
          <a:prstGeom prst="rect">
            <a:avLst/>
          </a:prstGeom>
          <a:no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10" name="Rectangle 9">
            <a:extLst>
              <a:ext uri="{FF2B5EF4-FFF2-40B4-BE49-F238E27FC236}">
                <a16:creationId xmlns:a16="http://schemas.microsoft.com/office/drawing/2014/main" id="{2C46C0E9-12F0-7795-2901-CF220CE7AF1F}"/>
              </a:ext>
            </a:extLst>
          </p:cNvPr>
          <p:cNvSpPr/>
          <p:nvPr/>
        </p:nvSpPr>
        <p:spPr bwMode="auto">
          <a:xfrm>
            <a:off x="7128285" y="5049180"/>
            <a:ext cx="108012" cy="108992"/>
          </a:xfrm>
          <a:prstGeom prst="rect">
            <a:avLst/>
          </a:prstGeom>
          <a:noFill/>
          <a:ln w="9525" cap="flat" cmpd="sng" algn="ctr">
            <a:solidFill>
              <a:srgbClr val="C8D1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11" name="Rectangle 10">
            <a:extLst>
              <a:ext uri="{FF2B5EF4-FFF2-40B4-BE49-F238E27FC236}">
                <a16:creationId xmlns:a16="http://schemas.microsoft.com/office/drawing/2014/main" id="{21F5C180-36ED-C1AF-8D7A-5390FE41B8A2}"/>
              </a:ext>
            </a:extLst>
          </p:cNvPr>
          <p:cNvSpPr/>
          <p:nvPr/>
        </p:nvSpPr>
        <p:spPr bwMode="auto">
          <a:xfrm>
            <a:off x="5976157" y="5041788"/>
            <a:ext cx="108012" cy="108992"/>
          </a:xfrm>
          <a:prstGeom prst="rect">
            <a:avLst/>
          </a:prstGeom>
          <a:noFill/>
          <a:ln w="9525" cap="flat" cmpd="sng" algn="ctr">
            <a:solidFill>
              <a:srgbClr val="C8D1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12" name="Rectangle 11">
            <a:extLst>
              <a:ext uri="{FF2B5EF4-FFF2-40B4-BE49-F238E27FC236}">
                <a16:creationId xmlns:a16="http://schemas.microsoft.com/office/drawing/2014/main" id="{ABFA8AE8-81C1-8965-5F56-06C086E02B86}"/>
              </a:ext>
            </a:extLst>
          </p:cNvPr>
          <p:cNvSpPr/>
          <p:nvPr/>
        </p:nvSpPr>
        <p:spPr bwMode="auto">
          <a:xfrm>
            <a:off x="7668344" y="4689140"/>
            <a:ext cx="144016" cy="108992"/>
          </a:xfrm>
          <a:prstGeom prst="rect">
            <a:avLst/>
          </a:prstGeom>
          <a:noFill/>
          <a:ln w="9525"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13" name="Rectangle 12">
            <a:extLst>
              <a:ext uri="{FF2B5EF4-FFF2-40B4-BE49-F238E27FC236}">
                <a16:creationId xmlns:a16="http://schemas.microsoft.com/office/drawing/2014/main" id="{5565FECC-4774-1A4A-D6C6-D22293A25962}"/>
              </a:ext>
            </a:extLst>
          </p:cNvPr>
          <p:cNvSpPr/>
          <p:nvPr/>
        </p:nvSpPr>
        <p:spPr bwMode="auto">
          <a:xfrm>
            <a:off x="6084168" y="4704196"/>
            <a:ext cx="432048" cy="108992"/>
          </a:xfrm>
          <a:prstGeom prst="rect">
            <a:avLst/>
          </a:prstGeom>
          <a:noFill/>
          <a:ln w="9525"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14" name="Rectangle 13">
            <a:extLst>
              <a:ext uri="{FF2B5EF4-FFF2-40B4-BE49-F238E27FC236}">
                <a16:creationId xmlns:a16="http://schemas.microsoft.com/office/drawing/2014/main" id="{847F7D8E-94B4-CEAD-2230-C45A83CA41AE}"/>
              </a:ext>
            </a:extLst>
          </p:cNvPr>
          <p:cNvSpPr/>
          <p:nvPr/>
        </p:nvSpPr>
        <p:spPr bwMode="auto">
          <a:xfrm>
            <a:off x="6552220" y="5300228"/>
            <a:ext cx="144016" cy="108992"/>
          </a:xfrm>
          <a:prstGeom prst="rect">
            <a:avLst/>
          </a:prstGeom>
          <a:no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dirty="0">
              <a:ln>
                <a:noFill/>
              </a:ln>
              <a:solidFill>
                <a:schemeClr val="tx1"/>
              </a:solidFill>
              <a:effectLst/>
              <a:latin typeface="Tahoma" pitchFamily="34" charset="0"/>
            </a:endParaRPr>
          </a:p>
        </p:txBody>
      </p:sp>
      <p:sp>
        <p:nvSpPr>
          <p:cNvPr id="15" name="Rectangle 14">
            <a:extLst>
              <a:ext uri="{FF2B5EF4-FFF2-40B4-BE49-F238E27FC236}">
                <a16:creationId xmlns:a16="http://schemas.microsoft.com/office/drawing/2014/main" id="{292112A9-76DC-9BBB-D3B5-23BE98B365D5}"/>
              </a:ext>
            </a:extLst>
          </p:cNvPr>
          <p:cNvSpPr/>
          <p:nvPr/>
        </p:nvSpPr>
        <p:spPr bwMode="auto">
          <a:xfrm>
            <a:off x="5880974" y="5213202"/>
            <a:ext cx="95183" cy="108992"/>
          </a:xfrm>
          <a:prstGeom prst="rect">
            <a:avLst/>
          </a:prstGeom>
          <a:no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16" name="Rectangle 15">
            <a:extLst>
              <a:ext uri="{FF2B5EF4-FFF2-40B4-BE49-F238E27FC236}">
                <a16:creationId xmlns:a16="http://schemas.microsoft.com/office/drawing/2014/main" id="{BFF97A4D-C559-0C5D-41AA-244CC684BCB9}"/>
              </a:ext>
            </a:extLst>
          </p:cNvPr>
          <p:cNvSpPr/>
          <p:nvPr/>
        </p:nvSpPr>
        <p:spPr bwMode="auto">
          <a:xfrm>
            <a:off x="5745159" y="5300228"/>
            <a:ext cx="95183" cy="108992"/>
          </a:xfrm>
          <a:prstGeom prst="rect">
            <a:avLst/>
          </a:prstGeom>
          <a:no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18" name="Rectangle 17">
            <a:extLst>
              <a:ext uri="{FF2B5EF4-FFF2-40B4-BE49-F238E27FC236}">
                <a16:creationId xmlns:a16="http://schemas.microsoft.com/office/drawing/2014/main" id="{EC3A14C6-BB76-339E-62EC-73EBCA1FB577}"/>
              </a:ext>
            </a:extLst>
          </p:cNvPr>
          <p:cNvSpPr/>
          <p:nvPr/>
        </p:nvSpPr>
        <p:spPr bwMode="auto">
          <a:xfrm>
            <a:off x="6552220" y="5049180"/>
            <a:ext cx="144016" cy="108992"/>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19" name="Rectangle 18">
            <a:extLst>
              <a:ext uri="{FF2B5EF4-FFF2-40B4-BE49-F238E27FC236}">
                <a16:creationId xmlns:a16="http://schemas.microsoft.com/office/drawing/2014/main" id="{D2FF21C5-A805-9FF7-D4FA-4751943743D0}"/>
              </a:ext>
            </a:extLst>
          </p:cNvPr>
          <p:cNvSpPr/>
          <p:nvPr/>
        </p:nvSpPr>
        <p:spPr bwMode="auto">
          <a:xfrm>
            <a:off x="5745159" y="5036591"/>
            <a:ext cx="95183" cy="108992"/>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20" name="Rectangle 19">
            <a:extLst>
              <a:ext uri="{FF2B5EF4-FFF2-40B4-BE49-F238E27FC236}">
                <a16:creationId xmlns:a16="http://schemas.microsoft.com/office/drawing/2014/main" id="{30816EC3-2EB7-E2A0-3534-8A008D1B20AA}"/>
              </a:ext>
            </a:extLst>
          </p:cNvPr>
          <p:cNvSpPr/>
          <p:nvPr/>
        </p:nvSpPr>
        <p:spPr bwMode="auto">
          <a:xfrm>
            <a:off x="6552220" y="5660268"/>
            <a:ext cx="144016" cy="108992"/>
          </a:xfrm>
          <a:prstGeom prst="rect">
            <a:avLst/>
          </a:prstGeom>
          <a:noFill/>
          <a:ln w="952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21" name="Rectangle 20">
            <a:extLst>
              <a:ext uri="{FF2B5EF4-FFF2-40B4-BE49-F238E27FC236}">
                <a16:creationId xmlns:a16="http://schemas.microsoft.com/office/drawing/2014/main" id="{CD5F9CAF-FBBF-BDA2-D523-EB6986E5DBDD}"/>
              </a:ext>
            </a:extLst>
          </p:cNvPr>
          <p:cNvSpPr/>
          <p:nvPr/>
        </p:nvSpPr>
        <p:spPr bwMode="auto">
          <a:xfrm>
            <a:off x="5745158" y="5656113"/>
            <a:ext cx="95183" cy="108992"/>
          </a:xfrm>
          <a:prstGeom prst="rect">
            <a:avLst/>
          </a:prstGeom>
          <a:noFill/>
          <a:ln w="952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22" name="Rectangle 21">
            <a:extLst>
              <a:ext uri="{FF2B5EF4-FFF2-40B4-BE49-F238E27FC236}">
                <a16:creationId xmlns:a16="http://schemas.microsoft.com/office/drawing/2014/main" id="{E5975FF2-E8B1-06C6-8274-CFA1AD57FDC0}"/>
              </a:ext>
            </a:extLst>
          </p:cNvPr>
          <p:cNvSpPr/>
          <p:nvPr/>
        </p:nvSpPr>
        <p:spPr bwMode="auto">
          <a:xfrm>
            <a:off x="6984268" y="5656113"/>
            <a:ext cx="360040" cy="108992"/>
          </a:xfrm>
          <a:prstGeom prst="rect">
            <a:avLst/>
          </a:prstGeom>
          <a:no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23" name="Rectangle 22">
            <a:extLst>
              <a:ext uri="{FF2B5EF4-FFF2-40B4-BE49-F238E27FC236}">
                <a16:creationId xmlns:a16="http://schemas.microsoft.com/office/drawing/2014/main" id="{420D89E6-939D-D679-7E0C-EE16D0BEDB56}"/>
              </a:ext>
            </a:extLst>
          </p:cNvPr>
          <p:cNvSpPr/>
          <p:nvPr/>
        </p:nvSpPr>
        <p:spPr bwMode="auto">
          <a:xfrm>
            <a:off x="5400092" y="4955662"/>
            <a:ext cx="330041" cy="108992"/>
          </a:xfrm>
          <a:prstGeom prst="rect">
            <a:avLst/>
          </a:prstGeom>
          <a:noFill/>
          <a:ln w="952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24" name="Rectangle 23">
            <a:extLst>
              <a:ext uri="{FF2B5EF4-FFF2-40B4-BE49-F238E27FC236}">
                <a16:creationId xmlns:a16="http://schemas.microsoft.com/office/drawing/2014/main" id="{CDF26AEA-36CC-F831-20E2-C39A840723D2}"/>
              </a:ext>
            </a:extLst>
          </p:cNvPr>
          <p:cNvSpPr/>
          <p:nvPr/>
        </p:nvSpPr>
        <p:spPr bwMode="auto">
          <a:xfrm>
            <a:off x="5857868" y="4873768"/>
            <a:ext cx="45719" cy="87482"/>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25" name="Rectangle 24">
            <a:extLst>
              <a:ext uri="{FF2B5EF4-FFF2-40B4-BE49-F238E27FC236}">
                <a16:creationId xmlns:a16="http://schemas.microsoft.com/office/drawing/2014/main" id="{3697FB6A-ACEC-0D71-003F-93C772A081E9}"/>
              </a:ext>
            </a:extLst>
          </p:cNvPr>
          <p:cNvSpPr/>
          <p:nvPr/>
        </p:nvSpPr>
        <p:spPr bwMode="auto">
          <a:xfrm>
            <a:off x="5544108" y="4784141"/>
            <a:ext cx="432048" cy="85603"/>
          </a:xfrm>
          <a:prstGeom prst="rect">
            <a:avLst/>
          </a:prstGeom>
          <a:noFill/>
          <a:ln w="952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26" name="Rectangle 25">
            <a:extLst>
              <a:ext uri="{FF2B5EF4-FFF2-40B4-BE49-F238E27FC236}">
                <a16:creationId xmlns:a16="http://schemas.microsoft.com/office/drawing/2014/main" id="{97D6A31D-6530-3E2C-292D-EE554C416575}"/>
              </a:ext>
            </a:extLst>
          </p:cNvPr>
          <p:cNvSpPr/>
          <p:nvPr/>
        </p:nvSpPr>
        <p:spPr bwMode="auto">
          <a:xfrm>
            <a:off x="5514109" y="5564683"/>
            <a:ext cx="144016" cy="108992"/>
          </a:xfrm>
          <a:prstGeom prst="rect">
            <a:avLst/>
          </a:prstGeom>
          <a:noFill/>
          <a:ln w="952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27" name="Rectangle 26">
            <a:extLst>
              <a:ext uri="{FF2B5EF4-FFF2-40B4-BE49-F238E27FC236}">
                <a16:creationId xmlns:a16="http://schemas.microsoft.com/office/drawing/2014/main" id="{8F2A6D27-2DA0-F239-1B3B-EF4BD970371D}"/>
              </a:ext>
            </a:extLst>
          </p:cNvPr>
          <p:cNvSpPr/>
          <p:nvPr/>
        </p:nvSpPr>
        <p:spPr bwMode="auto">
          <a:xfrm>
            <a:off x="5832140" y="4606199"/>
            <a:ext cx="144016" cy="108992"/>
          </a:xfrm>
          <a:prstGeom prst="rect">
            <a:avLst/>
          </a:prstGeom>
          <a:noFill/>
          <a:ln w="9525"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28" name="Rectangle 27">
            <a:extLst>
              <a:ext uri="{FF2B5EF4-FFF2-40B4-BE49-F238E27FC236}">
                <a16:creationId xmlns:a16="http://schemas.microsoft.com/office/drawing/2014/main" id="{F78D8B1B-83EF-4845-8FB4-D205BDFC821B}"/>
              </a:ext>
            </a:extLst>
          </p:cNvPr>
          <p:cNvSpPr/>
          <p:nvPr/>
        </p:nvSpPr>
        <p:spPr bwMode="auto">
          <a:xfrm>
            <a:off x="5911338" y="4874708"/>
            <a:ext cx="45719" cy="85602"/>
          </a:xfrm>
          <a:prstGeom prst="rect">
            <a:avLst/>
          </a:prstGeom>
          <a:noFill/>
          <a:ln w="9525" cap="flat" cmpd="sng" algn="ctr">
            <a:solidFill>
              <a:srgbClr val="C8D1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29" name="Rectangle 28">
            <a:extLst>
              <a:ext uri="{FF2B5EF4-FFF2-40B4-BE49-F238E27FC236}">
                <a16:creationId xmlns:a16="http://schemas.microsoft.com/office/drawing/2014/main" id="{D39FDFF1-7462-261F-90E0-510F89F9681B}"/>
              </a:ext>
            </a:extLst>
          </p:cNvPr>
          <p:cNvSpPr/>
          <p:nvPr/>
        </p:nvSpPr>
        <p:spPr bwMode="auto">
          <a:xfrm>
            <a:off x="5984358" y="5213202"/>
            <a:ext cx="108012" cy="108992"/>
          </a:xfrm>
          <a:prstGeom prst="rect">
            <a:avLst/>
          </a:prstGeom>
          <a:no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30" name="Rectangle 29">
            <a:extLst>
              <a:ext uri="{FF2B5EF4-FFF2-40B4-BE49-F238E27FC236}">
                <a16:creationId xmlns:a16="http://schemas.microsoft.com/office/drawing/2014/main" id="{0A9FA232-A4FF-87E1-E53F-7892730308C9}"/>
              </a:ext>
            </a:extLst>
          </p:cNvPr>
          <p:cNvSpPr/>
          <p:nvPr/>
        </p:nvSpPr>
        <p:spPr bwMode="auto">
          <a:xfrm>
            <a:off x="6983784" y="5455691"/>
            <a:ext cx="360040" cy="108992"/>
          </a:xfrm>
          <a:prstGeom prst="rect">
            <a:avLst/>
          </a:pr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
        <p:nvSpPr>
          <p:cNvPr id="31" name="Rectangle 30">
            <a:extLst>
              <a:ext uri="{FF2B5EF4-FFF2-40B4-BE49-F238E27FC236}">
                <a16:creationId xmlns:a16="http://schemas.microsoft.com/office/drawing/2014/main" id="{62818301-AAD5-1D04-6D67-0EFFB6C43EA3}"/>
              </a:ext>
            </a:extLst>
          </p:cNvPr>
          <p:cNvSpPr/>
          <p:nvPr/>
        </p:nvSpPr>
        <p:spPr bwMode="auto">
          <a:xfrm>
            <a:off x="5403542" y="5813945"/>
            <a:ext cx="330041" cy="108992"/>
          </a:xfrm>
          <a:prstGeom prst="rect">
            <a:avLst/>
          </a:pr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32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295901267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8549BE21-8A08-03AD-91A5-DD7CB7912834}"/>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4867" name="Rectangle 3">
            <a:extLst>
              <a:ext uri="{FF2B5EF4-FFF2-40B4-BE49-F238E27FC236}">
                <a16:creationId xmlns:a16="http://schemas.microsoft.com/office/drawing/2014/main" id="{00CE09AB-638E-DF61-C2CC-252BA63D5CB9}"/>
              </a:ext>
            </a:extLst>
          </p:cNvPr>
          <p:cNvSpPr>
            <a:spLocks noGrp="1" noChangeArrowheads="1"/>
          </p:cNvSpPr>
          <p:nvPr>
            <p:ph type="body" idx="1"/>
          </p:nvPr>
        </p:nvSpPr>
        <p:spPr>
          <a:xfrm>
            <a:off x="457200" y="1447800"/>
            <a:ext cx="8183563" cy="4724400"/>
          </a:xfrm>
        </p:spPr>
        <p:txBody>
          <a:bodyPr/>
          <a:lstStyle/>
          <a:p>
            <a:r>
              <a:rPr lang="fr-FR" altLang="fr-FR" dirty="0"/>
              <a:t>Montage d’un PC :</a:t>
            </a:r>
          </a:p>
          <a:p>
            <a:pPr lvl="1"/>
            <a:r>
              <a:rPr lang="fr-FR" altLang="fr-FR" sz="1800" dirty="0"/>
              <a:t>PC</a:t>
            </a:r>
          </a:p>
          <a:p>
            <a:pPr lvl="2"/>
            <a:r>
              <a:rPr lang="fr-FR" altLang="fr-FR" sz="1600" dirty="0"/>
              <a:t>PC signifie </a:t>
            </a:r>
            <a:r>
              <a:rPr lang="fr-FR" altLang="fr-FR" sz="1600" dirty="0" err="1"/>
              <a:t>Personal</a:t>
            </a:r>
            <a:r>
              <a:rPr lang="fr-FR" altLang="fr-FR" sz="1600" dirty="0"/>
              <a:t> Computer mais est aujourd’hui un sigle assez vague en pratique, presque aussi vague qu’ordinateur (qui peut être vu comme plus large et comprenant aujourd’hui PC, Mac, Raspberry Pi et similaires)…</a:t>
            </a:r>
          </a:p>
          <a:p>
            <a:pPr lvl="2"/>
            <a:endParaRPr lang="fr-FR" altLang="fr-FR" sz="1600" dirty="0"/>
          </a:p>
          <a:p>
            <a:pPr lvl="2"/>
            <a:r>
              <a:rPr lang="fr-FR" altLang="fr-FR" sz="1600" dirty="0"/>
              <a:t>Souvent, on oppose PC (de bureau ou portable) à tablette, smartphone</a:t>
            </a:r>
          </a:p>
          <a:p>
            <a:pPr lvl="2"/>
            <a:endParaRPr lang="fr-FR" altLang="fr-FR" sz="1600" dirty="0"/>
          </a:p>
          <a:p>
            <a:pPr lvl="2"/>
            <a:r>
              <a:rPr lang="fr-FR" altLang="fr-FR" sz="1600" dirty="0"/>
              <a:t>C’est principalement le type de processeur (Intel, AMD ou compatible) et carte mère et de manière plus discutable la présence d’un écran et clavier assez grands, le fait d’être utilisé dans un bureau, etc. qui déterminent souvent l’appartenance à la catégorie PC…</a:t>
            </a:r>
          </a:p>
          <a:p>
            <a:pPr lvl="1"/>
            <a:endParaRPr lang="fr-FR" altLang="fr-FR" dirty="0"/>
          </a:p>
          <a:p>
            <a:pPr lvl="2"/>
            <a:endParaRPr lang="fr-FR" altLang="fr-FR" dirty="0"/>
          </a:p>
          <a:p>
            <a:pPr lvl="2"/>
            <a:endParaRPr lang="fr-FR" altLang="fr-FR" dirty="0"/>
          </a:p>
          <a:p>
            <a:pPr lvl="1"/>
            <a:endParaRPr lang="fr-FR" altLang="fr-FR" dirty="0"/>
          </a:p>
          <a:p>
            <a:pPr lvl="1"/>
            <a:endParaRPr lang="fr-FR" altLang="fr-FR" dirty="0"/>
          </a:p>
        </p:txBody>
      </p:sp>
    </p:spTree>
    <p:extLst>
      <p:ext uri="{BB962C8B-B14F-4D97-AF65-F5344CB8AC3E}">
        <p14:creationId xmlns:p14="http://schemas.microsoft.com/office/powerpoint/2010/main" val="274147098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8549BE21-8A08-03AD-91A5-DD7CB7912834}"/>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4867" name="Rectangle 3">
            <a:extLst>
              <a:ext uri="{FF2B5EF4-FFF2-40B4-BE49-F238E27FC236}">
                <a16:creationId xmlns:a16="http://schemas.microsoft.com/office/drawing/2014/main" id="{00CE09AB-638E-DF61-C2CC-252BA63D5CB9}"/>
              </a:ext>
            </a:extLst>
          </p:cNvPr>
          <p:cNvSpPr>
            <a:spLocks noGrp="1" noChangeArrowheads="1"/>
          </p:cNvSpPr>
          <p:nvPr>
            <p:ph type="body" idx="1"/>
          </p:nvPr>
        </p:nvSpPr>
        <p:spPr>
          <a:xfrm>
            <a:off x="457200" y="1447800"/>
            <a:ext cx="8183563" cy="4724400"/>
          </a:xfrm>
        </p:spPr>
        <p:txBody>
          <a:bodyPr/>
          <a:lstStyle/>
          <a:p>
            <a:r>
              <a:rPr lang="fr-FR" altLang="fr-FR" dirty="0"/>
              <a:t>Montage d’un PC :</a:t>
            </a:r>
          </a:p>
          <a:p>
            <a:pPr lvl="1"/>
            <a:r>
              <a:rPr lang="fr-FR" altLang="fr-FR" sz="1800" b="1" dirty="0"/>
              <a:t>Architecture</a:t>
            </a:r>
            <a:r>
              <a:rPr lang="fr-FR" altLang="fr-FR" sz="1800" dirty="0"/>
              <a:t>, machine…</a:t>
            </a:r>
          </a:p>
          <a:p>
            <a:pPr lvl="2"/>
            <a:r>
              <a:rPr lang="fr-FR" altLang="fr-FR" sz="1400" b="1" dirty="0"/>
              <a:t>PC</a:t>
            </a:r>
            <a:r>
              <a:rPr lang="fr-FR" altLang="fr-FR" sz="1400" dirty="0"/>
              <a:t> : processeurs </a:t>
            </a:r>
            <a:r>
              <a:rPr lang="fr-FR" altLang="fr-FR" sz="1400" b="1" dirty="0"/>
              <a:t>x86</a:t>
            </a:r>
            <a:r>
              <a:rPr lang="fr-FR" altLang="fr-FR" sz="1400" dirty="0"/>
              <a:t>/i386/i586/</a:t>
            </a:r>
            <a:r>
              <a:rPr lang="fr-FR" altLang="fr-FR" sz="1400" b="1" dirty="0"/>
              <a:t>i686</a:t>
            </a:r>
            <a:r>
              <a:rPr lang="fr-FR" altLang="fr-FR" sz="1400" dirty="0"/>
              <a:t>/ia32 souvent dits </a:t>
            </a:r>
            <a:r>
              <a:rPr lang="fr-FR" altLang="fr-FR" sz="1400" b="1" dirty="0"/>
              <a:t>32 bits</a:t>
            </a:r>
            <a:r>
              <a:rPr lang="fr-FR" altLang="fr-FR" sz="1400" dirty="0"/>
              <a:t> (majorité entre 1990 et 2010), </a:t>
            </a:r>
            <a:r>
              <a:rPr lang="fr-FR" altLang="fr-FR" sz="1400" b="1" dirty="0"/>
              <a:t>x64</a:t>
            </a:r>
            <a:r>
              <a:rPr lang="fr-FR" altLang="fr-FR" sz="1400" dirty="0"/>
              <a:t>/</a:t>
            </a:r>
            <a:r>
              <a:rPr lang="fr-FR" altLang="fr-FR" sz="1400" b="1" dirty="0"/>
              <a:t>amd64</a:t>
            </a:r>
            <a:r>
              <a:rPr lang="fr-FR" altLang="fr-FR" sz="1400" dirty="0"/>
              <a:t>/</a:t>
            </a:r>
            <a:r>
              <a:rPr lang="fr-FR" altLang="fr-FR" sz="1400" b="1" dirty="0"/>
              <a:t>x86_64</a:t>
            </a:r>
            <a:r>
              <a:rPr lang="fr-FR" altLang="fr-FR" sz="1400" dirty="0"/>
              <a:t> souvent dits </a:t>
            </a:r>
            <a:r>
              <a:rPr lang="fr-FR" altLang="fr-FR" sz="1400" b="1" dirty="0"/>
              <a:t>64 bits</a:t>
            </a:r>
            <a:r>
              <a:rPr lang="fr-FR" altLang="fr-FR" sz="1400" dirty="0"/>
              <a:t> (majorité aujourd’hui) produits principalement par Intel, AMD, VIA</a:t>
            </a:r>
          </a:p>
          <a:p>
            <a:pPr lvl="2"/>
            <a:r>
              <a:rPr lang="fr-FR" altLang="fr-FR" sz="1400" b="1" dirty="0"/>
              <a:t>Raspberry Pi</a:t>
            </a:r>
            <a:r>
              <a:rPr lang="fr-FR" altLang="fr-FR" sz="1400" dirty="0"/>
              <a:t>, </a:t>
            </a:r>
            <a:r>
              <a:rPr lang="fr-FR" altLang="fr-FR" sz="1400" b="1" dirty="0"/>
              <a:t>smartphones, Mac (depuis 2021), certaines tablettes ou convertibles</a:t>
            </a:r>
            <a:r>
              <a:rPr lang="fr-FR" altLang="fr-FR" sz="1400" dirty="0"/>
              <a:t> : processeurs ARM </a:t>
            </a:r>
            <a:r>
              <a:rPr lang="fr-FR" altLang="fr-FR" sz="1400" b="1" dirty="0" err="1"/>
              <a:t>armhf</a:t>
            </a:r>
            <a:r>
              <a:rPr lang="fr-FR" altLang="fr-FR" sz="1400" dirty="0"/>
              <a:t>, </a:t>
            </a:r>
            <a:r>
              <a:rPr lang="fr-FR" altLang="fr-FR" sz="1400" b="1" dirty="0"/>
              <a:t>arm64/aarch64</a:t>
            </a:r>
            <a:r>
              <a:rPr lang="fr-FR" altLang="fr-FR" sz="1400" dirty="0"/>
              <a:t> produits par </a:t>
            </a:r>
            <a:r>
              <a:rPr lang="fr-FR" altLang="fr-FR" sz="1400" dirty="0" err="1"/>
              <a:t>Broadcom</a:t>
            </a:r>
            <a:r>
              <a:rPr lang="fr-FR" altLang="fr-FR" sz="1400" dirty="0"/>
              <a:t>, Qualcomm, Apple ou autres</a:t>
            </a:r>
          </a:p>
          <a:p>
            <a:pPr lvl="2"/>
            <a:r>
              <a:rPr lang="fr-FR" altLang="fr-FR" sz="1400" dirty="0"/>
              <a:t>Cas particulier des Mac : série d’ordinateurs d’Apple, à processeur PowerPC dans les années 1990, Intel x86_64 de 2006 à 2021, arm64 (M1, M2… produits par Apple) depuis 2021</a:t>
            </a:r>
          </a:p>
          <a:p>
            <a:pPr lvl="2"/>
            <a:r>
              <a:rPr lang="fr-FR" altLang="fr-FR" sz="1400" dirty="0"/>
              <a:t>Autres : MIPS, s390x</a:t>
            </a:r>
          </a:p>
          <a:p>
            <a:pPr lvl="2"/>
            <a:r>
              <a:rPr lang="fr-FR" altLang="fr-FR" sz="1400" dirty="0"/>
              <a:t>On parle souvent de 32 bit ou 64 bit dans le monde des </a:t>
            </a:r>
            <a:r>
              <a:rPr lang="fr-FR" altLang="fr-FR" sz="1400"/>
              <a:t>PCs </a:t>
            </a:r>
            <a:r>
              <a:rPr lang="fr-FR" altLang="fr-FR" sz="1400" dirty="0"/>
              <a:t>mais il y a aussi par exemple des processeurs ARM 32 bits (e.g. armv6hf) et ARM 64 bits (e.g. aarch64), et autres…</a:t>
            </a:r>
          </a:p>
          <a:p>
            <a:pPr lvl="1"/>
            <a:r>
              <a:rPr lang="fr-FR" altLang="fr-FR" sz="1800" dirty="0"/>
              <a:t>Plateforme</a:t>
            </a:r>
          </a:p>
          <a:p>
            <a:pPr lvl="2"/>
            <a:r>
              <a:rPr lang="fr-FR" altLang="fr-FR" sz="1400" dirty="0"/>
              <a:t>Désigne en général le système d’exploitation, e.g. Windows, Linux, </a:t>
            </a:r>
            <a:r>
              <a:rPr lang="fr-FR" altLang="fr-FR" sz="1400" dirty="0" err="1"/>
              <a:t>macOS</a:t>
            </a:r>
            <a:endParaRPr lang="fr-FR" altLang="fr-FR" sz="1400" dirty="0"/>
          </a:p>
          <a:p>
            <a:pPr lvl="2"/>
            <a:endParaRPr lang="fr-FR" altLang="fr-FR" sz="1400" dirty="0"/>
          </a:p>
          <a:p>
            <a:pPr lvl="2"/>
            <a:r>
              <a:rPr lang="fr-FR" altLang="fr-FR" sz="1400" dirty="0"/>
              <a:t>	=&gt; Ces différents termes n’ont malheureusement pas vraiment une définition universelle et leur signification varie donc selon le contexte…</a:t>
            </a:r>
          </a:p>
          <a:p>
            <a:pPr lvl="1"/>
            <a:endParaRPr lang="fr-FR" altLang="fr-FR" dirty="0"/>
          </a:p>
        </p:txBody>
      </p:sp>
    </p:spTree>
    <p:extLst>
      <p:ext uri="{BB962C8B-B14F-4D97-AF65-F5344CB8AC3E}">
        <p14:creationId xmlns:p14="http://schemas.microsoft.com/office/powerpoint/2010/main" val="196920502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FB70260D-AE49-E611-3297-FFB29F529096}"/>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5891" name="Rectangle 3">
            <a:extLst>
              <a:ext uri="{FF2B5EF4-FFF2-40B4-BE49-F238E27FC236}">
                <a16:creationId xmlns:a16="http://schemas.microsoft.com/office/drawing/2014/main" id="{D91D392E-540D-33A1-FBD5-1687FF06DA5C}"/>
              </a:ext>
            </a:extLst>
          </p:cNvPr>
          <p:cNvSpPr>
            <a:spLocks noGrp="1" noChangeArrowheads="1"/>
          </p:cNvSpPr>
          <p:nvPr>
            <p:ph type="body" idx="1"/>
          </p:nvPr>
        </p:nvSpPr>
        <p:spPr>
          <a:xfrm>
            <a:off x="457200" y="1447800"/>
            <a:ext cx="5051425" cy="4724400"/>
          </a:xfrm>
        </p:spPr>
        <p:txBody>
          <a:bodyPr/>
          <a:lstStyle/>
          <a:p>
            <a:r>
              <a:rPr lang="fr-FR" altLang="fr-FR" dirty="0"/>
              <a:t>Montage d’un PC :</a:t>
            </a:r>
          </a:p>
          <a:p>
            <a:pPr lvl="1"/>
            <a:r>
              <a:rPr lang="fr-FR" altLang="fr-FR" dirty="0"/>
              <a:t>Un PC est en général constitué de :</a:t>
            </a:r>
          </a:p>
          <a:p>
            <a:pPr lvl="2"/>
            <a:r>
              <a:rPr lang="fr-FR" altLang="fr-FR" dirty="0"/>
              <a:t>Carte mère : carte sur laquelle tout le reste est raccordé</a:t>
            </a:r>
          </a:p>
          <a:p>
            <a:pPr lvl="2"/>
            <a:endParaRPr lang="fr-FR" altLang="fr-FR" dirty="0"/>
          </a:p>
          <a:p>
            <a:pPr lvl="2"/>
            <a:endParaRPr lang="fr-FR" altLang="fr-FR" dirty="0"/>
          </a:p>
          <a:p>
            <a:pPr lvl="2"/>
            <a:r>
              <a:rPr lang="fr-FR" altLang="fr-FR" dirty="0"/>
              <a:t>Processeur (CPU)</a:t>
            </a:r>
          </a:p>
          <a:p>
            <a:pPr lvl="2"/>
            <a:endParaRPr lang="fr-FR" altLang="fr-FR" dirty="0"/>
          </a:p>
          <a:p>
            <a:pPr lvl="2"/>
            <a:endParaRPr lang="fr-FR" altLang="fr-FR" dirty="0"/>
          </a:p>
          <a:p>
            <a:pPr lvl="2"/>
            <a:r>
              <a:rPr lang="fr-FR" altLang="fr-FR" dirty="0"/>
              <a:t>Mémoire vive (RAM)</a:t>
            </a:r>
          </a:p>
          <a:p>
            <a:pPr lvl="2"/>
            <a:endParaRPr lang="fr-FR" altLang="fr-FR" dirty="0"/>
          </a:p>
          <a:p>
            <a:pPr lvl="2"/>
            <a:endParaRPr lang="fr-FR" altLang="fr-FR" dirty="0"/>
          </a:p>
          <a:p>
            <a:pPr lvl="2"/>
            <a:r>
              <a:rPr lang="fr-FR" altLang="fr-FR" dirty="0"/>
              <a:t>SSD, disque dur, mémoire flash</a:t>
            </a:r>
          </a:p>
          <a:p>
            <a:pPr lvl="2"/>
            <a:endParaRPr lang="fr-FR" altLang="fr-FR" dirty="0"/>
          </a:p>
          <a:p>
            <a:pPr lvl="1"/>
            <a:endParaRPr lang="fr-FR" altLang="fr-FR" dirty="0"/>
          </a:p>
          <a:p>
            <a:pPr lvl="1"/>
            <a:endParaRPr lang="fr-FR" altLang="fr-FR" dirty="0"/>
          </a:p>
        </p:txBody>
      </p:sp>
      <p:pic>
        <p:nvPicPr>
          <p:cNvPr id="165892" name="Image 2">
            <a:extLst>
              <a:ext uri="{FF2B5EF4-FFF2-40B4-BE49-F238E27FC236}">
                <a16:creationId xmlns:a16="http://schemas.microsoft.com/office/drawing/2014/main" id="{0D7EC93A-5DEA-260F-E378-2E5DE5A163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29238" y="1233488"/>
            <a:ext cx="3814762"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3" name="Image 3">
            <a:extLst>
              <a:ext uri="{FF2B5EF4-FFF2-40B4-BE49-F238E27FC236}">
                <a16:creationId xmlns:a16="http://schemas.microsoft.com/office/drawing/2014/main" id="{FDB75E42-16A1-3757-0657-0D5B7753FE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19588" y="2752725"/>
            <a:ext cx="155575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4" name="Image 6">
            <a:extLst>
              <a:ext uri="{FF2B5EF4-FFF2-40B4-BE49-F238E27FC236}">
                <a16:creationId xmlns:a16="http://schemas.microsoft.com/office/drawing/2014/main" id="{0709C045-5868-88C4-D35A-617E4AACBE6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92688" y="4760913"/>
            <a:ext cx="2622550"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5" name="Image 4">
            <a:extLst>
              <a:ext uri="{FF2B5EF4-FFF2-40B4-BE49-F238E27FC236}">
                <a16:creationId xmlns:a16="http://schemas.microsoft.com/office/drawing/2014/main" id="{52C325BB-3CCD-60B3-C948-D9C6C9B06DF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24638" y="3990975"/>
            <a:ext cx="2492375"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Image 3">
            <a:extLst>
              <a:ext uri="{FF2B5EF4-FFF2-40B4-BE49-F238E27FC236}">
                <a16:creationId xmlns:a16="http://schemas.microsoft.com/office/drawing/2014/main" id="{65D463EC-8985-6B1D-0E57-79F8565017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4473575"/>
            <a:ext cx="2625725"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5" name="Image 1">
            <a:extLst>
              <a:ext uri="{FF2B5EF4-FFF2-40B4-BE49-F238E27FC236}">
                <a16:creationId xmlns:a16="http://schemas.microsoft.com/office/drawing/2014/main" id="{1C91AB19-B876-C55D-6976-D75216E85E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9425" y="1089025"/>
            <a:ext cx="231457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6" name="Rectangle 2">
            <a:extLst>
              <a:ext uri="{FF2B5EF4-FFF2-40B4-BE49-F238E27FC236}">
                <a16:creationId xmlns:a16="http://schemas.microsoft.com/office/drawing/2014/main" id="{21429818-4349-5BDF-6F17-883D8E2F6F03}"/>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6917" name="Rectangle 3">
            <a:extLst>
              <a:ext uri="{FF2B5EF4-FFF2-40B4-BE49-F238E27FC236}">
                <a16:creationId xmlns:a16="http://schemas.microsoft.com/office/drawing/2014/main" id="{63E922FB-C8CC-8CD5-153C-88786B2AF1E1}"/>
              </a:ext>
            </a:extLst>
          </p:cNvPr>
          <p:cNvSpPr>
            <a:spLocks noGrp="1" noChangeArrowheads="1"/>
          </p:cNvSpPr>
          <p:nvPr>
            <p:ph type="body" idx="1"/>
          </p:nvPr>
        </p:nvSpPr>
        <p:spPr>
          <a:xfrm>
            <a:off x="457200" y="1447800"/>
            <a:ext cx="8075613" cy="4724400"/>
          </a:xfrm>
        </p:spPr>
        <p:txBody>
          <a:bodyPr/>
          <a:lstStyle/>
          <a:p>
            <a:r>
              <a:rPr lang="fr-FR" altLang="fr-FR"/>
              <a:t>Montage d’un PC :</a:t>
            </a:r>
          </a:p>
          <a:p>
            <a:pPr lvl="1"/>
            <a:r>
              <a:rPr lang="fr-FR" altLang="fr-FR"/>
              <a:t>Un PC est en général constitué de :</a:t>
            </a:r>
          </a:p>
          <a:p>
            <a:pPr lvl="2"/>
            <a:r>
              <a:rPr lang="fr-FR" altLang="fr-FR"/>
              <a:t>Carte graphique (GPU) : souvent intégrée dans CPU ou carte mère</a:t>
            </a:r>
          </a:p>
          <a:p>
            <a:pPr lvl="2"/>
            <a:endParaRPr lang="fr-FR" altLang="fr-FR"/>
          </a:p>
          <a:p>
            <a:pPr lvl="2"/>
            <a:r>
              <a:rPr lang="fr-FR" altLang="fr-FR"/>
              <a:t>Carte audio : souvent intégrée dans la carte mère</a:t>
            </a:r>
          </a:p>
          <a:p>
            <a:pPr lvl="2"/>
            <a:endParaRPr lang="fr-FR" altLang="fr-FR"/>
          </a:p>
          <a:p>
            <a:pPr lvl="2"/>
            <a:r>
              <a:rPr lang="fr-FR" altLang="fr-FR"/>
              <a:t>Cartes réseaux Ethernet, Wi-Fi</a:t>
            </a:r>
          </a:p>
          <a:p>
            <a:pPr lvl="2"/>
            <a:endParaRPr lang="fr-FR" altLang="fr-FR"/>
          </a:p>
          <a:p>
            <a:pPr lvl="2"/>
            <a:r>
              <a:rPr lang="fr-FR" altLang="fr-FR"/>
              <a:t>Des dispositifs de refroidissement passifs ou actifs : sur CPU, GPU</a:t>
            </a:r>
          </a:p>
          <a:p>
            <a:pPr lvl="2"/>
            <a:endParaRPr lang="fr-FR" altLang="fr-FR"/>
          </a:p>
          <a:p>
            <a:pPr lvl="2"/>
            <a:r>
              <a:rPr lang="fr-FR" altLang="fr-FR"/>
              <a:t>Alimentation (PSU) : e.g. format ATX</a:t>
            </a:r>
          </a:p>
          <a:p>
            <a:pPr lvl="2"/>
            <a:endParaRPr lang="fr-FR" altLang="fr-FR"/>
          </a:p>
          <a:p>
            <a:pPr lvl="2"/>
            <a:r>
              <a:rPr lang="fr-FR" altLang="fr-FR"/>
              <a:t>Boitier : contient tout et est muni de boutons (Power, Reset), LEDs (statut de l’alimentation, activité disques) et ports additionnels  (USB, audio)</a:t>
            </a:r>
          </a:p>
          <a:p>
            <a:pPr lvl="2"/>
            <a:endParaRPr lang="fr-FR" altLang="fr-FR"/>
          </a:p>
          <a:p>
            <a:pPr lvl="1"/>
            <a:endParaRPr lang="fr-FR" altLang="fr-FR"/>
          </a:p>
          <a:p>
            <a:pPr lvl="1"/>
            <a:endParaRPr lang="fr-FR" altLang="fr-FR"/>
          </a:p>
        </p:txBody>
      </p:sp>
      <p:pic>
        <p:nvPicPr>
          <p:cNvPr id="166918" name="Image 2">
            <a:extLst>
              <a:ext uri="{FF2B5EF4-FFF2-40B4-BE49-F238E27FC236}">
                <a16:creationId xmlns:a16="http://schemas.microsoft.com/office/drawing/2014/main" id="{794A7DD6-7314-DC4C-3C3A-F157888FB3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5825" y="3186113"/>
            <a:ext cx="1741488"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F51755CF-8DA9-9A0A-7A17-0C5BC6F6559E}"/>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7939" name="Rectangle 3">
            <a:extLst>
              <a:ext uri="{FF2B5EF4-FFF2-40B4-BE49-F238E27FC236}">
                <a16:creationId xmlns:a16="http://schemas.microsoft.com/office/drawing/2014/main" id="{0540D263-7580-6A29-DBB6-18F56C82447C}"/>
              </a:ext>
            </a:extLst>
          </p:cNvPr>
          <p:cNvSpPr>
            <a:spLocks noGrp="1" noChangeArrowheads="1"/>
          </p:cNvSpPr>
          <p:nvPr>
            <p:ph type="body" idx="1"/>
          </p:nvPr>
        </p:nvSpPr>
        <p:spPr/>
        <p:txBody>
          <a:bodyPr/>
          <a:lstStyle/>
          <a:p>
            <a:r>
              <a:rPr lang="fr-FR" altLang="fr-FR"/>
              <a:t>Montage d’un PC :</a:t>
            </a:r>
          </a:p>
          <a:p>
            <a:pPr lvl="1"/>
            <a:r>
              <a:rPr lang="fr-FR" altLang="fr-FR"/>
              <a:t>Bus et connecteurs internes classiques :</a:t>
            </a:r>
          </a:p>
          <a:p>
            <a:pPr lvl="2"/>
            <a:r>
              <a:rPr lang="fr-FR" altLang="fr-FR"/>
              <a:t>PCI Express : bus de données très rapide pour cartes d’extension (graphique, audio, Wi-Fi, LAN/Ethernet), remplace à la fois PCI et AGP)</a:t>
            </a:r>
          </a:p>
          <a:p>
            <a:pPr lvl="2"/>
            <a:r>
              <a:rPr lang="fr-FR" altLang="fr-FR"/>
              <a:t>SATA : disques durs, SSD, lecteurs DVD, remplace ATA/PATA/IDE</a:t>
            </a:r>
          </a:p>
          <a:p>
            <a:pPr lvl="2"/>
            <a:r>
              <a:rPr lang="fr-FR" altLang="fr-FR"/>
              <a:t>ExpressCard : bus de données très rapide pour cartes d’extension de PC portables, remplace PCMCIA</a:t>
            </a:r>
          </a:p>
          <a:p>
            <a:pPr lvl="2"/>
            <a:r>
              <a:rPr lang="fr-FR" altLang="fr-FR"/>
              <a:t>SMBus : capteurs de tension, courant, température</a:t>
            </a:r>
          </a:p>
          <a:p>
            <a:pPr lvl="1"/>
            <a:r>
              <a:rPr lang="fr-FR" altLang="fr-FR"/>
              <a:t>Pour des vérifications de compatibilité diverses, voir </a:t>
            </a:r>
            <a:r>
              <a:rPr lang="fr-FR" altLang="fr-FR">
                <a:hlinkClick r:id="rId2"/>
              </a:rPr>
              <a:t>https://pcpartpicker.com/</a:t>
            </a:r>
            <a:r>
              <a:rPr lang="fr-FR" altLang="fr-FR"/>
              <a:t> </a:t>
            </a:r>
          </a:p>
          <a:p>
            <a:pPr lvl="1"/>
            <a:endParaRPr lang="fr-FR" altLang="fr-F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3485DF86-8816-44A7-8160-47A77A47E184}"/>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8963" name="Rectangle 3">
            <a:extLst>
              <a:ext uri="{FF2B5EF4-FFF2-40B4-BE49-F238E27FC236}">
                <a16:creationId xmlns:a16="http://schemas.microsoft.com/office/drawing/2014/main" id="{738EA239-F4B8-01F7-4660-18334D7D921A}"/>
              </a:ext>
            </a:extLst>
          </p:cNvPr>
          <p:cNvSpPr>
            <a:spLocks noGrp="1" noChangeArrowheads="1"/>
          </p:cNvSpPr>
          <p:nvPr>
            <p:ph type="body" idx="1"/>
          </p:nvPr>
        </p:nvSpPr>
        <p:spPr/>
        <p:txBody>
          <a:bodyPr/>
          <a:lstStyle/>
          <a:p>
            <a:r>
              <a:rPr lang="fr-FR" altLang="fr-FR"/>
              <a:t>Montage d’un PC :</a:t>
            </a:r>
          </a:p>
          <a:p>
            <a:pPr lvl="1"/>
            <a:r>
              <a:rPr lang="fr-FR" altLang="fr-FR"/>
              <a:t>Bien </a:t>
            </a:r>
            <a:r>
              <a:rPr lang="en-US" altLang="fr-FR"/>
              <a:t>rechercher des pièces de PC, robot, etc.</a:t>
            </a:r>
            <a:r>
              <a:rPr lang="fr-FR" altLang="fr-FR"/>
              <a:t> :</a:t>
            </a:r>
          </a:p>
          <a:p>
            <a:pPr lvl="2"/>
            <a:r>
              <a:rPr lang="en-US" altLang="fr-FR"/>
              <a:t>Exemple : carte graphique puissante pour les simulations ou le traitement des données de certains capteurs (e.g. caméra stéréo ZED)</a:t>
            </a:r>
          </a:p>
          <a:p>
            <a:pPr lvl="2"/>
            <a:r>
              <a:rPr lang="en-US" altLang="fr-FR"/>
              <a:t> </a:t>
            </a:r>
          </a:p>
          <a:p>
            <a:pPr lvl="2"/>
            <a:r>
              <a:rPr lang="en-US" altLang="fr-FR"/>
              <a:t>Recherche Google "carte graphique puissante" donne par exemple dans ses 1ers résultats "ASUS GeForce GTX 1070 - TURBO-GTX1070-8G" sur amazon.fr avec juste le prix mais sans description des caractéristiques</a:t>
            </a:r>
          </a:p>
          <a:p>
            <a:pPr lvl="2"/>
            <a:r>
              <a:rPr lang="en-US" altLang="fr-FR"/>
              <a:t>=&gt; Rechercher sur le site du constructeur (NVIDIA) la documentation officielle et éventuellement comparer avec les autres de la gamme, rechercher à nouveau sur Google d'autres revendeurs et utiliser leurs fonctions de tri</a:t>
            </a:r>
            <a:endParaRPr lang="fr-FR" altLang="fr-F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8B3034E2-0AE9-CF8F-75D4-9D03CBB2A75E}"/>
              </a:ext>
            </a:extLst>
          </p:cNvPr>
          <p:cNvSpPr>
            <a:spLocks noGrp="1" noChangeArrowheads="1"/>
          </p:cNvSpPr>
          <p:nvPr>
            <p:ph type="title"/>
          </p:nvPr>
        </p:nvSpPr>
        <p:spPr/>
        <p:txBody>
          <a:bodyPr/>
          <a:lstStyle/>
          <a:p>
            <a:pPr eaLnBrk="1" hangingPunct="1"/>
            <a:r>
              <a:rPr lang="fr-FR" altLang="fr-FR" sz="2800"/>
              <a:t>Concevoir un robot</a:t>
            </a:r>
          </a:p>
        </p:txBody>
      </p:sp>
      <p:sp>
        <p:nvSpPr>
          <p:cNvPr id="19459" name="Rectangle 3">
            <a:extLst>
              <a:ext uri="{FF2B5EF4-FFF2-40B4-BE49-F238E27FC236}">
                <a16:creationId xmlns:a16="http://schemas.microsoft.com/office/drawing/2014/main" id="{3D94CD1A-EC5C-7881-F430-0796659F536E}"/>
              </a:ext>
            </a:extLst>
          </p:cNvPr>
          <p:cNvSpPr>
            <a:spLocks noGrp="1" noChangeArrowheads="1"/>
          </p:cNvSpPr>
          <p:nvPr>
            <p:ph type="body" idx="1"/>
          </p:nvPr>
        </p:nvSpPr>
        <p:spPr>
          <a:xfrm>
            <a:off x="457200" y="1447800"/>
            <a:ext cx="8183252" cy="4724400"/>
          </a:xfrm>
        </p:spPr>
        <p:txBody>
          <a:bodyPr/>
          <a:lstStyle/>
          <a:p>
            <a:r>
              <a:rPr lang="fr-FR" altLang="fr-FR" dirty="0"/>
              <a:t>Structure et supports mécaniques :</a:t>
            </a:r>
          </a:p>
          <a:p>
            <a:pPr lvl="1"/>
            <a:r>
              <a:rPr lang="fr-FR" altLang="fr-FR" dirty="0"/>
              <a:t>Matériaux : </a:t>
            </a:r>
          </a:p>
          <a:p>
            <a:pPr lvl="2"/>
            <a:r>
              <a:rPr lang="fr-FR" altLang="fr-FR" dirty="0"/>
              <a:t>L’acier inox A4 est amagnétique et adapté au milieu marin, attention cependant aux réactions possibles avec d’autres métaux…</a:t>
            </a:r>
          </a:p>
          <a:p>
            <a:pPr lvl="1"/>
            <a:endParaRPr lang="fr-FR" altLang="fr-FR" dirty="0"/>
          </a:p>
        </p:txBody>
      </p:sp>
    </p:spTree>
    <p:extLst>
      <p:ext uri="{BB962C8B-B14F-4D97-AF65-F5344CB8AC3E}">
        <p14:creationId xmlns:p14="http://schemas.microsoft.com/office/powerpoint/2010/main" val="272029789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A3167ECD-9BE4-07CC-8196-49184E26DC40}"/>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69987" name="Rectangle 3">
            <a:extLst>
              <a:ext uri="{FF2B5EF4-FFF2-40B4-BE49-F238E27FC236}">
                <a16:creationId xmlns:a16="http://schemas.microsoft.com/office/drawing/2014/main" id="{62057F38-0819-D038-338F-77C39309F00F}"/>
              </a:ext>
            </a:extLst>
          </p:cNvPr>
          <p:cNvSpPr>
            <a:spLocks noGrp="1" noChangeArrowheads="1"/>
          </p:cNvSpPr>
          <p:nvPr>
            <p:ph type="body" idx="1"/>
          </p:nvPr>
        </p:nvSpPr>
        <p:spPr/>
        <p:txBody>
          <a:bodyPr/>
          <a:lstStyle/>
          <a:p>
            <a:r>
              <a:rPr lang="fr-FR" altLang="fr-FR"/>
              <a:t>Montage d’un PC :</a:t>
            </a:r>
          </a:p>
          <a:p>
            <a:pPr lvl="1"/>
            <a:r>
              <a:rPr lang="fr-FR" altLang="fr-FR"/>
              <a:t>Bien </a:t>
            </a:r>
            <a:r>
              <a:rPr lang="en-US" altLang="fr-FR"/>
              <a:t>rechercher des pièces de PC, robot, etc.</a:t>
            </a:r>
            <a:r>
              <a:rPr lang="fr-FR" altLang="fr-FR"/>
              <a:t> :</a:t>
            </a:r>
          </a:p>
          <a:p>
            <a:pPr lvl="2"/>
            <a:r>
              <a:rPr lang="en-US" altLang="fr-FR"/>
              <a:t>Faire la différence entre le </a:t>
            </a:r>
            <a:r>
              <a:rPr lang="en-US" altLang="fr-FR" b="1"/>
              <a:t>constructeur du composant principal</a:t>
            </a:r>
            <a:r>
              <a:rPr lang="en-US" altLang="fr-FR"/>
              <a:t> (NVIDIA), le </a:t>
            </a:r>
            <a:r>
              <a:rPr lang="en-US" altLang="fr-FR" b="1"/>
              <a:t>modèle du composant principal</a:t>
            </a:r>
            <a:r>
              <a:rPr lang="en-US" altLang="fr-FR"/>
              <a:t> (GTX 1070), le </a:t>
            </a:r>
            <a:r>
              <a:rPr lang="en-US" altLang="fr-FR" b="1"/>
              <a:t>constructeur de la carte graphique complète</a:t>
            </a:r>
            <a:r>
              <a:rPr lang="en-US" altLang="fr-FR"/>
              <a:t> (ASUS), le </a:t>
            </a:r>
            <a:r>
              <a:rPr lang="en-US" altLang="fr-FR" b="1"/>
              <a:t>modèle de la carte graphique complète</a:t>
            </a:r>
            <a:r>
              <a:rPr lang="en-US" altLang="fr-FR"/>
              <a:t> (si plusieurs variantes existent) et le </a:t>
            </a:r>
            <a:r>
              <a:rPr lang="en-US" altLang="fr-FR" b="1"/>
              <a:t>distributeur/revendeur</a:t>
            </a:r>
            <a:r>
              <a:rPr lang="en-US" altLang="fr-FR"/>
              <a:t> (amazon.fr)</a:t>
            </a:r>
          </a:p>
          <a:p>
            <a:pPr lvl="2"/>
            <a:endParaRPr lang="fr-FR" altLang="fr-F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59566FAE-CD26-FB9F-2897-E374721B2F7A}"/>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71011" name="Rectangle 3">
            <a:extLst>
              <a:ext uri="{FF2B5EF4-FFF2-40B4-BE49-F238E27FC236}">
                <a16:creationId xmlns:a16="http://schemas.microsoft.com/office/drawing/2014/main" id="{1908311D-8544-5633-FB10-34849D8DAAD2}"/>
              </a:ext>
            </a:extLst>
          </p:cNvPr>
          <p:cNvSpPr>
            <a:spLocks noGrp="1" noChangeArrowheads="1"/>
          </p:cNvSpPr>
          <p:nvPr>
            <p:ph type="body" idx="1"/>
          </p:nvPr>
        </p:nvSpPr>
        <p:spPr/>
        <p:txBody>
          <a:bodyPr/>
          <a:lstStyle/>
          <a:p>
            <a:r>
              <a:rPr lang="fr-FR" altLang="fr-FR" dirty="0"/>
              <a:t>Montage d’un PC :</a:t>
            </a:r>
          </a:p>
          <a:p>
            <a:pPr lvl="1"/>
            <a:r>
              <a:rPr lang="fr-FR" altLang="fr-FR" dirty="0"/>
              <a:t>Bien </a:t>
            </a:r>
            <a:r>
              <a:rPr lang="en-US" altLang="fr-FR" dirty="0" err="1"/>
              <a:t>rechercher</a:t>
            </a:r>
            <a:r>
              <a:rPr lang="en-US" altLang="fr-FR" dirty="0"/>
              <a:t> des </a:t>
            </a:r>
            <a:r>
              <a:rPr lang="en-US" altLang="fr-FR" dirty="0" err="1"/>
              <a:t>pièces</a:t>
            </a:r>
            <a:r>
              <a:rPr lang="en-US" altLang="fr-FR" dirty="0"/>
              <a:t> de PC, robot, etc.</a:t>
            </a:r>
            <a:r>
              <a:rPr lang="fr-FR" altLang="fr-FR" dirty="0"/>
              <a:t> :</a:t>
            </a:r>
          </a:p>
          <a:p>
            <a:pPr lvl="2"/>
            <a:r>
              <a:rPr lang="en-US" altLang="fr-FR" dirty="0" err="1"/>
              <a:t>Rechercher</a:t>
            </a:r>
            <a:r>
              <a:rPr lang="en-US" altLang="fr-FR" dirty="0"/>
              <a:t> </a:t>
            </a:r>
            <a:r>
              <a:rPr lang="en-US" altLang="fr-FR" dirty="0" err="1"/>
              <a:t>aussi</a:t>
            </a:r>
            <a:r>
              <a:rPr lang="en-US" altLang="fr-FR" dirty="0"/>
              <a:t> sur Google des </a:t>
            </a:r>
            <a:r>
              <a:rPr lang="en-US" altLang="fr-FR" b="1" dirty="0"/>
              <a:t>tests</a:t>
            </a:r>
            <a:r>
              <a:rPr lang="en-US" altLang="fr-FR" dirty="0"/>
              <a:t> et </a:t>
            </a:r>
            <a:r>
              <a:rPr lang="en-US" altLang="fr-FR" b="1" dirty="0"/>
              <a:t>reviews</a:t>
            </a:r>
            <a:r>
              <a:rPr lang="en-US" altLang="fr-FR" dirty="0"/>
              <a:t> sur des sites </a:t>
            </a:r>
            <a:r>
              <a:rPr lang="en-US" altLang="fr-FR" dirty="0" err="1"/>
              <a:t>spécialisés</a:t>
            </a:r>
            <a:r>
              <a:rPr lang="en-US" altLang="fr-FR" dirty="0"/>
              <a:t>, </a:t>
            </a:r>
            <a:r>
              <a:rPr lang="en-US" altLang="fr-FR" dirty="0" err="1"/>
              <a:t>parfois</a:t>
            </a:r>
            <a:r>
              <a:rPr lang="en-US" altLang="fr-FR" dirty="0"/>
              <a:t> des </a:t>
            </a:r>
            <a:r>
              <a:rPr lang="en-US" altLang="fr-FR" b="1" dirty="0" err="1"/>
              <a:t>commentaires</a:t>
            </a:r>
            <a:r>
              <a:rPr lang="en-US" altLang="fr-FR" dirty="0"/>
              <a:t> par des </a:t>
            </a:r>
            <a:r>
              <a:rPr lang="en-US" altLang="fr-FR" dirty="0" err="1"/>
              <a:t>acheteurs</a:t>
            </a:r>
            <a:r>
              <a:rPr lang="en-US" altLang="fr-FR" dirty="0"/>
              <a:t>, </a:t>
            </a:r>
            <a:r>
              <a:rPr lang="en-US" altLang="fr-FR" dirty="0" err="1"/>
              <a:t>certains</a:t>
            </a:r>
            <a:r>
              <a:rPr lang="en-US" altLang="fr-FR" dirty="0"/>
              <a:t> </a:t>
            </a:r>
            <a:r>
              <a:rPr lang="en-US" altLang="fr-FR" dirty="0" err="1"/>
              <a:t>revendeurs</a:t>
            </a:r>
            <a:r>
              <a:rPr lang="en-US" altLang="fr-FR" dirty="0"/>
              <a:t> font </a:t>
            </a:r>
            <a:r>
              <a:rPr lang="en-US" altLang="fr-FR" dirty="0" err="1"/>
              <a:t>aussi</a:t>
            </a:r>
            <a:r>
              <a:rPr lang="en-US" altLang="fr-FR" dirty="0"/>
              <a:t> </a:t>
            </a:r>
            <a:r>
              <a:rPr lang="en-US" altLang="fr-FR" dirty="0" err="1"/>
              <a:t>leurs</a:t>
            </a:r>
            <a:r>
              <a:rPr lang="en-US" altLang="fr-FR" dirty="0"/>
              <a:t> </a:t>
            </a:r>
            <a:r>
              <a:rPr lang="en-US" altLang="fr-FR" dirty="0" err="1"/>
              <a:t>propres</a:t>
            </a:r>
            <a:r>
              <a:rPr lang="en-US" altLang="fr-FR" dirty="0"/>
              <a:t> tests </a:t>
            </a:r>
            <a:r>
              <a:rPr lang="en-US" altLang="fr-FR" dirty="0" err="1"/>
              <a:t>indépendants</a:t>
            </a:r>
            <a:r>
              <a:rPr lang="en-US" altLang="fr-FR" dirty="0"/>
              <a:t> (attention, dans </a:t>
            </a:r>
            <a:r>
              <a:rPr lang="en-US" altLang="fr-FR" dirty="0" err="1"/>
              <a:t>tous</a:t>
            </a:r>
            <a:r>
              <a:rPr lang="en-US" altLang="fr-FR" dirty="0"/>
              <a:t> les </a:t>
            </a:r>
            <a:r>
              <a:rPr lang="en-US" altLang="fr-FR" dirty="0" err="1"/>
              <a:t>cas</a:t>
            </a:r>
            <a:r>
              <a:rPr lang="en-US" altLang="fr-FR" dirty="0"/>
              <a:t> il </a:t>
            </a:r>
            <a:r>
              <a:rPr lang="en-US" altLang="fr-FR" dirty="0" err="1"/>
              <a:t>est</a:t>
            </a:r>
            <a:r>
              <a:rPr lang="en-US" altLang="fr-FR" dirty="0"/>
              <a:t> possible que les </a:t>
            </a:r>
            <a:r>
              <a:rPr lang="en-US" altLang="fr-FR" dirty="0" err="1"/>
              <a:t>commentaires</a:t>
            </a:r>
            <a:r>
              <a:rPr lang="en-US" altLang="fr-FR" dirty="0"/>
              <a:t> </a:t>
            </a:r>
            <a:r>
              <a:rPr lang="en-US" altLang="fr-FR" dirty="0" err="1"/>
              <a:t>soient</a:t>
            </a:r>
            <a:r>
              <a:rPr lang="en-US" altLang="fr-FR" dirty="0"/>
              <a:t> </a:t>
            </a:r>
            <a:r>
              <a:rPr lang="en-US" altLang="fr-FR" dirty="0" err="1"/>
              <a:t>biaisés</a:t>
            </a:r>
            <a:r>
              <a:rPr lang="en-US" altLang="fr-FR" dirty="0"/>
              <a:t> </a:t>
            </a:r>
            <a:r>
              <a:rPr lang="en-US" altLang="fr-FR" dirty="0" err="1"/>
              <a:t>voire</a:t>
            </a:r>
            <a:r>
              <a:rPr lang="en-US" altLang="fr-FR" dirty="0"/>
              <a:t> faux!)</a:t>
            </a:r>
          </a:p>
          <a:p>
            <a:pPr lvl="2"/>
            <a:r>
              <a:rPr lang="en-US" altLang="fr-FR" dirty="0"/>
              <a:t>Une </a:t>
            </a:r>
            <a:r>
              <a:rPr lang="en-US" altLang="fr-FR" dirty="0" err="1"/>
              <a:t>fois</a:t>
            </a:r>
            <a:r>
              <a:rPr lang="en-US" altLang="fr-FR" dirty="0"/>
              <a:t> </a:t>
            </a:r>
            <a:r>
              <a:rPr lang="en-US" altLang="fr-FR" dirty="0" err="1"/>
              <a:t>qu'on</a:t>
            </a:r>
            <a:r>
              <a:rPr lang="en-US" altLang="fr-FR" dirty="0"/>
              <a:t> a fait son choix, ne pas </a:t>
            </a:r>
            <a:r>
              <a:rPr lang="en-US" altLang="fr-FR" dirty="0" err="1"/>
              <a:t>hésiter</a:t>
            </a:r>
            <a:r>
              <a:rPr lang="en-US" altLang="fr-FR" dirty="0"/>
              <a:t> à faire </a:t>
            </a:r>
            <a:r>
              <a:rPr lang="en-US" altLang="fr-FR" dirty="0" err="1"/>
              <a:t>une</a:t>
            </a:r>
            <a:r>
              <a:rPr lang="en-US" altLang="fr-FR" dirty="0"/>
              <a:t> recherche Google du type "</a:t>
            </a:r>
            <a:r>
              <a:rPr lang="en-US" altLang="fr-FR" dirty="0" err="1"/>
              <a:t>problème</a:t>
            </a:r>
            <a:r>
              <a:rPr lang="en-US" altLang="fr-FR" dirty="0"/>
              <a:t> ASUS GeForce GTX 1070 - TURBO-GTX1070-8G" pour </a:t>
            </a:r>
            <a:r>
              <a:rPr lang="en-US" altLang="fr-FR" dirty="0" err="1"/>
              <a:t>vérifier</a:t>
            </a:r>
            <a:r>
              <a:rPr lang="en-US" altLang="fr-FR" dirty="0"/>
              <a:t> les </a:t>
            </a:r>
            <a:r>
              <a:rPr lang="en-US" altLang="fr-FR" b="1" dirty="0" err="1"/>
              <a:t>problèmes</a:t>
            </a:r>
            <a:r>
              <a:rPr lang="en-US" altLang="fr-FR" b="1" dirty="0"/>
              <a:t> courants</a:t>
            </a:r>
            <a:r>
              <a:rPr lang="en-US" altLang="fr-FR" dirty="0"/>
              <a:t> </a:t>
            </a:r>
            <a:r>
              <a:rPr lang="en-US" altLang="fr-FR" dirty="0" err="1"/>
              <a:t>rencontrés</a:t>
            </a:r>
            <a:r>
              <a:rPr lang="en-US" altLang="fr-FR" dirty="0"/>
              <a:t> par les </a:t>
            </a:r>
            <a:r>
              <a:rPr lang="en-US" altLang="fr-FR" dirty="0" err="1"/>
              <a:t>utilisateurs</a:t>
            </a:r>
            <a:r>
              <a:rPr lang="en-US" altLang="fr-FR" dirty="0"/>
              <a:t> et </a:t>
            </a:r>
            <a:r>
              <a:rPr lang="en-US" altLang="fr-FR" dirty="0" err="1"/>
              <a:t>évaluer</a:t>
            </a:r>
            <a:r>
              <a:rPr lang="en-US" altLang="fr-FR" dirty="0"/>
              <a:t> à </a:t>
            </a:r>
            <a:r>
              <a:rPr lang="en-US" altLang="fr-FR" dirty="0" err="1"/>
              <a:t>quel</a:t>
            </a:r>
            <a:r>
              <a:rPr lang="en-US" altLang="fr-FR" dirty="0"/>
              <a:t> point il y a un </a:t>
            </a:r>
            <a:r>
              <a:rPr lang="en-US" altLang="fr-FR" dirty="0" err="1"/>
              <a:t>risque</a:t>
            </a:r>
            <a:r>
              <a:rPr lang="en-US" altLang="fr-FR" dirty="0"/>
              <a:t> d'être </a:t>
            </a:r>
            <a:r>
              <a:rPr lang="en-US" altLang="fr-FR" dirty="0" err="1"/>
              <a:t>impacté</a:t>
            </a:r>
            <a:endParaRPr lang="en-US" altLang="fr-FR" dirty="0"/>
          </a:p>
          <a:p>
            <a:pPr lvl="2"/>
            <a:endParaRPr lang="en-US" altLang="fr-FR" dirty="0"/>
          </a:p>
          <a:p>
            <a:pPr lvl="2"/>
            <a:r>
              <a:rPr lang="en-US" altLang="fr-FR" dirty="0" err="1"/>
              <a:t>Voir</a:t>
            </a:r>
            <a:r>
              <a:rPr lang="en-US" altLang="fr-FR" dirty="0"/>
              <a:t> </a:t>
            </a:r>
            <a:r>
              <a:rPr lang="en-US" altLang="fr-FR" dirty="0" err="1"/>
              <a:t>aussi</a:t>
            </a:r>
            <a:r>
              <a:rPr lang="en-US" altLang="fr-FR" dirty="0"/>
              <a:t> </a:t>
            </a:r>
            <a:r>
              <a:rPr lang="en-US" altLang="fr-FR" dirty="0">
                <a:hlinkClick r:id="rId2"/>
              </a:rPr>
              <a:t>https://www.ensta-bretagne.fr/lebars/Share/PC_choice_check-list.txt</a:t>
            </a:r>
            <a:r>
              <a:rPr lang="en-US" altLang="fr-FR" dirty="0"/>
              <a:t> </a:t>
            </a:r>
          </a:p>
          <a:p>
            <a:pPr lvl="2"/>
            <a:endParaRPr lang="fr-FR" altLang="fr-FR" dirty="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61F36069-2C6F-FA9B-C0CD-FE1FEB31C5CD}"/>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72035" name="Rectangle 3">
            <a:extLst>
              <a:ext uri="{FF2B5EF4-FFF2-40B4-BE49-F238E27FC236}">
                <a16:creationId xmlns:a16="http://schemas.microsoft.com/office/drawing/2014/main" id="{9DAA786E-FF65-BB34-0F37-8034FF78999A}"/>
              </a:ext>
            </a:extLst>
          </p:cNvPr>
          <p:cNvSpPr>
            <a:spLocks noGrp="1" noChangeArrowheads="1"/>
          </p:cNvSpPr>
          <p:nvPr>
            <p:ph type="body" idx="1"/>
          </p:nvPr>
        </p:nvSpPr>
        <p:spPr/>
        <p:txBody>
          <a:bodyPr/>
          <a:lstStyle/>
          <a:p>
            <a:r>
              <a:rPr lang="fr-FR" altLang="fr-FR"/>
              <a:t>Montage d’un PC :</a:t>
            </a:r>
          </a:p>
          <a:p>
            <a:pPr lvl="1"/>
            <a:r>
              <a:rPr lang="fr-FR" altLang="fr-FR"/>
              <a:t>Tests unitaires matériels :</a:t>
            </a:r>
          </a:p>
          <a:p>
            <a:pPr lvl="2"/>
            <a:r>
              <a:rPr lang="fr-FR" altLang="fr-FR"/>
              <a:t>Une alimentation au format ATX peut être testée de cette manière</a:t>
            </a:r>
          </a:p>
          <a:p>
            <a:pPr lvl="2"/>
            <a:endParaRPr lang="fr-FR" altLang="fr-FR"/>
          </a:p>
          <a:p>
            <a:pPr lvl="2"/>
            <a:endParaRPr lang="fr-FR" altLang="fr-FR"/>
          </a:p>
          <a:p>
            <a:pPr lvl="2"/>
            <a:endParaRPr lang="fr-FR" altLang="fr-FR"/>
          </a:p>
          <a:p>
            <a:pPr lvl="2"/>
            <a:endParaRPr lang="fr-FR" altLang="fr-FR"/>
          </a:p>
          <a:p>
            <a:pPr lvl="2"/>
            <a:endParaRPr lang="fr-FR" altLang="fr-FR"/>
          </a:p>
          <a:p>
            <a:pPr lvl="2"/>
            <a:endParaRPr lang="fr-FR" altLang="fr-FR"/>
          </a:p>
          <a:p>
            <a:pPr lvl="2"/>
            <a:r>
              <a:rPr lang="fr-FR" altLang="fr-FR"/>
              <a:t>Carte mère : nécessite alimentation+bouton Power du boitier (on peut remplacer l’effet du bouton Power en faisant un contact temporaire sur les pins correspondantes). Si on rajoute clavier, carte graphique (si non intégrée) et écran on peut souvent déjà commencer à interagir (limité)</a:t>
            </a:r>
          </a:p>
          <a:p>
            <a:pPr lvl="1"/>
            <a:endParaRPr lang="fr-FR" altLang="fr-FR"/>
          </a:p>
          <a:p>
            <a:pPr lvl="1"/>
            <a:endParaRPr lang="fr-FR" altLang="fr-FR"/>
          </a:p>
        </p:txBody>
      </p:sp>
      <p:pic>
        <p:nvPicPr>
          <p:cNvPr id="172036" name="Image 1">
            <a:extLst>
              <a:ext uri="{FF2B5EF4-FFF2-40B4-BE49-F238E27FC236}">
                <a16:creationId xmlns:a16="http://schemas.microsoft.com/office/drawing/2014/main" id="{3C1CF40B-1037-F7E9-5D4C-EB0EC9F264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2744788"/>
            <a:ext cx="2068512"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3" descr="Logo&#10;&#10;Description automatically generated">
            <a:extLst>
              <a:ext uri="{FF2B5EF4-FFF2-40B4-BE49-F238E27FC236}">
                <a16:creationId xmlns:a16="http://schemas.microsoft.com/office/drawing/2014/main" id="{E45D209C-7FC7-0AC0-C0D9-89C267AF5E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564" y="1916832"/>
            <a:ext cx="296996" cy="296996"/>
          </a:xfrm>
          <a:prstGeom prst="rect">
            <a:avLst/>
          </a:prstGeom>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34FBCF05-74C0-A00E-21D4-6385EF13E787}"/>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73059" name="Rectangle 3">
            <a:extLst>
              <a:ext uri="{FF2B5EF4-FFF2-40B4-BE49-F238E27FC236}">
                <a16:creationId xmlns:a16="http://schemas.microsoft.com/office/drawing/2014/main" id="{D4ED9274-CE9E-A0CC-9DFC-70AEEA7C4EA4}"/>
              </a:ext>
            </a:extLst>
          </p:cNvPr>
          <p:cNvSpPr>
            <a:spLocks noGrp="1" noChangeArrowheads="1"/>
          </p:cNvSpPr>
          <p:nvPr>
            <p:ph type="body" idx="1"/>
          </p:nvPr>
        </p:nvSpPr>
        <p:spPr/>
        <p:txBody>
          <a:bodyPr/>
          <a:lstStyle/>
          <a:p>
            <a:r>
              <a:rPr lang="fr-FR" altLang="fr-FR" dirty="0"/>
              <a:t>Montage d’un PC :</a:t>
            </a:r>
          </a:p>
          <a:p>
            <a:pPr lvl="1"/>
            <a:r>
              <a:rPr lang="fr-FR" altLang="fr-FR" dirty="0"/>
              <a:t>Tests unitaires matériels :</a:t>
            </a:r>
          </a:p>
          <a:p>
            <a:pPr lvl="2"/>
            <a:r>
              <a:rPr lang="fr-FR" altLang="fr-FR" b="1" dirty="0">
                <a:solidFill>
                  <a:srgbClr val="FF0000"/>
                </a:solidFill>
              </a:rPr>
              <a:t>Les dispositifs de refroidissements adéquats sont indispensables dès qu’on rajoute le processeur : risque de surchauffe!</a:t>
            </a:r>
          </a:p>
          <a:p>
            <a:pPr lvl="2"/>
            <a:r>
              <a:rPr lang="fr-FR" altLang="fr-FR" dirty="0"/>
              <a:t>Dès qu’on rajoute en plus la RAM, on peut en général commencer à configurer le BIOS/UEFI (si besoin)</a:t>
            </a:r>
          </a:p>
          <a:p>
            <a:pPr lvl="1"/>
            <a:endParaRPr lang="fr-FR" altLang="fr-FR" dirty="0"/>
          </a:p>
          <a:p>
            <a:pPr lvl="1"/>
            <a:endParaRPr lang="fr-FR" altLang="fr-FR"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2D03FF5D-9C57-2DE5-4AFE-A8A3C1FBD8B8}"/>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74083" name="Rectangle 3">
            <a:extLst>
              <a:ext uri="{FF2B5EF4-FFF2-40B4-BE49-F238E27FC236}">
                <a16:creationId xmlns:a16="http://schemas.microsoft.com/office/drawing/2014/main" id="{4AFEFD66-8FF8-CB78-4C0F-96DCF354BCD7}"/>
              </a:ext>
            </a:extLst>
          </p:cNvPr>
          <p:cNvSpPr>
            <a:spLocks noGrp="1" noChangeArrowheads="1"/>
          </p:cNvSpPr>
          <p:nvPr>
            <p:ph type="body" idx="1"/>
          </p:nvPr>
        </p:nvSpPr>
        <p:spPr/>
        <p:txBody>
          <a:bodyPr/>
          <a:lstStyle/>
          <a:p>
            <a:r>
              <a:rPr lang="fr-FR" altLang="fr-FR" dirty="0"/>
              <a:t>Installation d’un PC :</a:t>
            </a:r>
          </a:p>
          <a:p>
            <a:pPr lvl="1"/>
            <a:r>
              <a:rPr lang="fr-FR" altLang="fr-FR" dirty="0"/>
              <a:t>BIOS ou UEFI :</a:t>
            </a:r>
          </a:p>
          <a:p>
            <a:pPr lvl="2"/>
            <a:r>
              <a:rPr lang="fr-FR" altLang="fr-FR" dirty="0"/>
              <a:t>Utilitaire de configuration de la carte mère, intégré dedans et lancé dès sa mise sous tension</a:t>
            </a:r>
          </a:p>
          <a:p>
            <a:pPr lvl="2"/>
            <a:r>
              <a:rPr lang="fr-FR" altLang="fr-FR" dirty="0"/>
              <a:t>C’est lui qui va choisir de lancer le boot loader du système d’exploitation/operating system (OS) selon les disques durs présents et l’ordre de priorité configuré</a:t>
            </a:r>
          </a:p>
          <a:p>
            <a:pPr lvl="2"/>
            <a:r>
              <a:rPr lang="fr-FR" altLang="fr-FR" dirty="0"/>
              <a:t>Depuis environ 2010, la majorité des PC ont un UEFI pouvant optionnellement se faire passer pour un BIOS (mais cette option est en train de disparaitre), de plus la clé de produit Windows y est souvent enregistrée</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C4A8FD75-D768-4873-85AA-703CF3A1EEFE}"/>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75107" name="Rectangle 3">
            <a:extLst>
              <a:ext uri="{FF2B5EF4-FFF2-40B4-BE49-F238E27FC236}">
                <a16:creationId xmlns:a16="http://schemas.microsoft.com/office/drawing/2014/main" id="{375FD66B-627C-C931-D2A8-F97C059CC11D}"/>
              </a:ext>
            </a:extLst>
          </p:cNvPr>
          <p:cNvSpPr>
            <a:spLocks noGrp="1" noChangeArrowheads="1"/>
          </p:cNvSpPr>
          <p:nvPr>
            <p:ph type="body" idx="1"/>
          </p:nvPr>
        </p:nvSpPr>
        <p:spPr/>
        <p:txBody>
          <a:bodyPr/>
          <a:lstStyle/>
          <a:p>
            <a:r>
              <a:rPr lang="fr-FR" altLang="fr-FR" dirty="0"/>
              <a:t>Installation d’un PC :</a:t>
            </a:r>
          </a:p>
          <a:p>
            <a:pPr lvl="1"/>
            <a:r>
              <a:rPr lang="fr-FR" altLang="fr-FR" dirty="0"/>
              <a:t>BIOS ou UEFI :</a:t>
            </a:r>
          </a:p>
          <a:p>
            <a:pPr lvl="2"/>
            <a:r>
              <a:rPr lang="fr-FR" altLang="fr-FR" dirty="0"/>
              <a:t>Si le BIOS ou UEFI ne fonctionne plus (e.g. suite à de mauvais réglages ou à sa mise jour) :</a:t>
            </a:r>
          </a:p>
          <a:p>
            <a:pPr lvl="3"/>
            <a:r>
              <a:rPr lang="fr-FR" altLang="fr-FR" dirty="0"/>
              <a:t>Rester appuyé sur le bouton Power 10 s puis débrancher 5-10 min</a:t>
            </a:r>
          </a:p>
          <a:p>
            <a:pPr lvl="3"/>
            <a:r>
              <a:rPr lang="fr-FR" altLang="fr-FR" dirty="0"/>
              <a:t>Rallumer 5 fois (faire comprendre à la carte mère qu’elle a raté 5 démarrages de suite peut parfois la faire remettre ses paramètres par défaut)</a:t>
            </a:r>
          </a:p>
          <a:p>
            <a:pPr lvl="3"/>
            <a:r>
              <a:rPr lang="fr-FR" altLang="fr-FR" dirty="0"/>
              <a:t>Inverser 10 s le jumper CCMOS de la carte mère (hors tension)</a:t>
            </a:r>
          </a:p>
          <a:p>
            <a:pPr lvl="3"/>
            <a:r>
              <a:rPr lang="fr-FR" altLang="fr-FR" dirty="0"/>
              <a:t>Enlever/remplacer la pile Lithium de la carte mère (hors tension)</a:t>
            </a:r>
          </a:p>
          <a:p>
            <a:pPr lvl="3"/>
            <a:r>
              <a:rPr lang="fr-FR" altLang="fr-FR" dirty="0"/>
              <a:t>Consulter la documentation de la carte mère si aucune des solutions ne fonctionne (e.g. combinaison de touches spéciales, etc.)</a:t>
            </a:r>
          </a:p>
          <a:p>
            <a:pPr lvl="3"/>
            <a:r>
              <a:rPr lang="fr-FR" altLang="fr-FR" dirty="0"/>
              <a:t>SAV</a:t>
            </a:r>
          </a:p>
          <a:p>
            <a:pPr lvl="3"/>
            <a:endParaRPr lang="fr-FR" altLang="fr-FR" dirty="0"/>
          </a:p>
          <a:p>
            <a:pPr lvl="2"/>
            <a:r>
              <a:rPr lang="fr-FR" altLang="fr-FR" b="1" dirty="0">
                <a:solidFill>
                  <a:srgbClr val="FF0000"/>
                </a:solidFill>
              </a:rPr>
              <a:t>=&gt; </a:t>
            </a:r>
            <a:r>
              <a:rPr lang="fr-FR" altLang="fr-FR" b="1" dirty="0" err="1">
                <a:solidFill>
                  <a:srgbClr val="FF0000"/>
                </a:solidFill>
              </a:rPr>
              <a:t>Etre</a:t>
            </a:r>
            <a:r>
              <a:rPr lang="fr-FR" altLang="fr-FR" b="1" dirty="0">
                <a:solidFill>
                  <a:srgbClr val="FF0000"/>
                </a:solidFill>
              </a:rPr>
              <a:t> prudent lors de la modification du BIOS ou UEFI!</a:t>
            </a:r>
          </a:p>
          <a:p>
            <a:pPr lvl="1"/>
            <a:endParaRPr lang="fr-FR" altLang="fr-FR" dirty="0"/>
          </a:p>
        </p:txBody>
      </p:sp>
      <p:pic>
        <p:nvPicPr>
          <p:cNvPr id="2" name="Picture 3" descr="Logo&#10;&#10;Description automatically generated">
            <a:extLst>
              <a:ext uri="{FF2B5EF4-FFF2-40B4-BE49-F238E27FC236}">
                <a16:creationId xmlns:a16="http://schemas.microsoft.com/office/drawing/2014/main" id="{3E06A274-7F13-CB79-026D-AC56221A12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2276872"/>
            <a:ext cx="296996" cy="296996"/>
          </a:xfrm>
          <a:prstGeom prst="rect">
            <a:avLst/>
          </a:prstGeom>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C2AEC721-EA0F-FAAD-29EC-039263DF2BC0}"/>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76131" name="Rectangle 3">
            <a:extLst>
              <a:ext uri="{FF2B5EF4-FFF2-40B4-BE49-F238E27FC236}">
                <a16:creationId xmlns:a16="http://schemas.microsoft.com/office/drawing/2014/main" id="{DFB2ACBB-5CF5-9437-3213-C153CD0AFC9F}"/>
              </a:ext>
            </a:extLst>
          </p:cNvPr>
          <p:cNvSpPr>
            <a:spLocks noGrp="1" noChangeArrowheads="1"/>
          </p:cNvSpPr>
          <p:nvPr>
            <p:ph type="body" idx="1"/>
          </p:nvPr>
        </p:nvSpPr>
        <p:spPr/>
        <p:txBody>
          <a:bodyPr/>
          <a:lstStyle/>
          <a:p>
            <a:r>
              <a:rPr lang="fr-FR" altLang="fr-FR" dirty="0"/>
              <a:t>Installation d’un PC :</a:t>
            </a:r>
          </a:p>
          <a:p>
            <a:pPr lvl="1"/>
            <a:r>
              <a:rPr lang="fr-FR" altLang="fr-FR" dirty="0"/>
              <a:t>BIOS ou UEFI :</a:t>
            </a:r>
          </a:p>
          <a:p>
            <a:pPr lvl="2"/>
            <a:r>
              <a:rPr lang="fr-FR" altLang="fr-FR" sz="1600" dirty="0"/>
              <a:t>Touches d’accès classiques (à appuyer/rappuyer à la mise sous tension) :</a:t>
            </a:r>
          </a:p>
          <a:p>
            <a:pPr lvl="2"/>
            <a:r>
              <a:rPr lang="fr-FR" altLang="fr-FR" dirty="0"/>
              <a:t>	</a:t>
            </a:r>
            <a:r>
              <a:rPr lang="fr-FR" altLang="fr-FR" sz="1400" b="1" dirty="0"/>
              <a:t>DEL, F2 Enter Setup</a:t>
            </a:r>
            <a:r>
              <a:rPr lang="fr-FR" altLang="fr-FR" sz="1400" dirty="0"/>
              <a:t> : page principale de réglages</a:t>
            </a:r>
          </a:p>
          <a:p>
            <a:pPr lvl="2"/>
            <a:r>
              <a:rPr lang="fr-FR" altLang="fr-FR" sz="1400" dirty="0"/>
              <a:t>	</a:t>
            </a:r>
            <a:r>
              <a:rPr lang="fr-FR" altLang="fr-FR" sz="1400" b="1" dirty="0"/>
              <a:t>F7 Update BIOS</a:t>
            </a:r>
            <a:r>
              <a:rPr lang="fr-FR" altLang="fr-FR" sz="1400" dirty="0"/>
              <a:t> : mise à jour à partir d’un fichier sur clé USB</a:t>
            </a:r>
          </a:p>
          <a:p>
            <a:pPr lvl="2"/>
            <a:r>
              <a:rPr lang="fr-FR" altLang="fr-FR" sz="1400" dirty="0"/>
              <a:t>	</a:t>
            </a:r>
            <a:r>
              <a:rPr lang="fr-FR" altLang="fr-FR" sz="1400" b="1" dirty="0"/>
              <a:t>ESC, F8, F10, F11, F12 Boot Menu </a:t>
            </a:r>
            <a:r>
              <a:rPr lang="fr-FR" altLang="fr-FR" sz="1400" b="1" dirty="0" err="1"/>
              <a:t>Override</a:t>
            </a:r>
            <a:r>
              <a:rPr lang="fr-FR" altLang="fr-FR" sz="1400" dirty="0"/>
              <a:t> : démarrage sur un périphérique temporaire (voir e.g. sec. 3 </a:t>
            </a:r>
            <a:r>
              <a:rPr lang="fr-FR" altLang="fr-FR" sz="1400" dirty="0">
                <a:hlinkClick r:id="rId2"/>
              </a:rPr>
              <a:t>https://q4os.org/dqa014.html</a:t>
            </a:r>
            <a:r>
              <a:rPr lang="fr-FR" altLang="fr-FR" sz="1400" dirty="0"/>
              <a:t>, voir aussi </a:t>
            </a:r>
            <a:r>
              <a:rPr lang="fr-FR" altLang="fr-FR" sz="1400" dirty="0">
                <a:hlinkClick r:id="rId3"/>
              </a:rPr>
              <a:t>https://www.tenforums.com/tutorials/21756-boot-usb-drive-windows-10-pc.html</a:t>
            </a:r>
            <a:r>
              <a:rPr lang="fr-FR" altLang="fr-FR" sz="1400" dirty="0"/>
              <a:t>)</a:t>
            </a:r>
          </a:p>
          <a:p>
            <a:pPr lvl="2"/>
            <a:r>
              <a:rPr lang="fr-FR" altLang="fr-FR" sz="1400" dirty="0"/>
              <a:t>	F12 Network Boot</a:t>
            </a:r>
          </a:p>
          <a:p>
            <a:pPr lvl="2"/>
            <a:r>
              <a:rPr lang="fr-FR" altLang="fr-FR" sz="1400" dirty="0"/>
              <a:t>	CTRL+I : configurer un RAID (multiples disques durs en parallèle)</a:t>
            </a:r>
          </a:p>
          <a:p>
            <a:pPr lvl="2"/>
            <a:endParaRPr lang="fr-FR" altLang="fr-FR" dirty="0"/>
          </a:p>
          <a:p>
            <a:pPr lvl="2"/>
            <a:r>
              <a:rPr lang="fr-FR" altLang="fr-FR" dirty="0"/>
              <a:t>	</a:t>
            </a:r>
          </a:p>
        </p:txBody>
      </p:sp>
      <p:pic>
        <p:nvPicPr>
          <p:cNvPr id="176132" name="Image 1">
            <a:extLst>
              <a:ext uri="{FF2B5EF4-FFF2-40B4-BE49-F238E27FC236}">
                <a16:creationId xmlns:a16="http://schemas.microsoft.com/office/drawing/2014/main" id="{13ACA05F-6189-A44C-FD15-E3ACDDA1D0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4724400"/>
            <a:ext cx="2452688"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3" name="Image 2">
            <a:extLst>
              <a:ext uri="{FF2B5EF4-FFF2-40B4-BE49-F238E27FC236}">
                <a16:creationId xmlns:a16="http://schemas.microsoft.com/office/drawing/2014/main" id="{7F758004-0701-FF91-CD3C-B100AFC3A60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87563" y="4762500"/>
            <a:ext cx="2376487"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3" descr="Logo&#10;&#10;Description automatically generated">
            <a:extLst>
              <a:ext uri="{FF2B5EF4-FFF2-40B4-BE49-F238E27FC236}">
                <a16:creationId xmlns:a16="http://schemas.microsoft.com/office/drawing/2014/main" id="{AA54FE42-1A98-B830-1CDC-ECF55473BF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608" y="2276872"/>
            <a:ext cx="296996" cy="296996"/>
          </a:xfrm>
          <a:prstGeom prst="rect">
            <a:avLst/>
          </a:prstGeom>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7DB5D4E6-3A4F-2C6D-84A6-DF7EE1B96FBF}"/>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77155" name="Rectangle 3">
            <a:extLst>
              <a:ext uri="{FF2B5EF4-FFF2-40B4-BE49-F238E27FC236}">
                <a16:creationId xmlns:a16="http://schemas.microsoft.com/office/drawing/2014/main" id="{C5A9402C-30AE-2E3B-3386-230E6872F67C}"/>
              </a:ext>
            </a:extLst>
          </p:cNvPr>
          <p:cNvSpPr>
            <a:spLocks noGrp="1" noChangeArrowheads="1"/>
          </p:cNvSpPr>
          <p:nvPr>
            <p:ph type="body" idx="1"/>
          </p:nvPr>
        </p:nvSpPr>
        <p:spPr/>
        <p:txBody>
          <a:bodyPr/>
          <a:lstStyle/>
          <a:p>
            <a:r>
              <a:rPr lang="fr-FR" altLang="fr-FR"/>
              <a:t>Installation d’un PC :</a:t>
            </a:r>
          </a:p>
          <a:p>
            <a:pPr lvl="1"/>
            <a:r>
              <a:rPr lang="fr-FR" altLang="fr-FR"/>
              <a:t>BIOS ou UEFI :</a:t>
            </a:r>
          </a:p>
          <a:p>
            <a:pPr lvl="2"/>
            <a:r>
              <a:rPr lang="fr-FR" altLang="fr-FR"/>
              <a:t>Paramètres à vérifier :</a:t>
            </a:r>
          </a:p>
          <a:p>
            <a:pPr lvl="2"/>
            <a:r>
              <a:rPr lang="fr-FR" altLang="fr-FR"/>
              <a:t>	</a:t>
            </a:r>
            <a:r>
              <a:rPr lang="fr-FR" altLang="fr-FR" b="1"/>
              <a:t>Load optimized settings</a:t>
            </a:r>
            <a:r>
              <a:rPr lang="fr-FR" altLang="fr-FR"/>
              <a:t> : souvent un bon point de départ</a:t>
            </a:r>
            <a:endParaRPr lang="fr-FR" altLang="fr-FR" b="1"/>
          </a:p>
          <a:p>
            <a:pPr lvl="2"/>
            <a:r>
              <a:rPr lang="fr-FR" altLang="fr-FR"/>
              <a:t>	</a:t>
            </a:r>
            <a:r>
              <a:rPr lang="fr-FR" altLang="fr-FR" b="1"/>
              <a:t>Date, heure</a:t>
            </a:r>
            <a:r>
              <a:rPr lang="fr-FR" altLang="fr-FR"/>
              <a:t> : peut perturber l’OS si incorrect (mettre UTC), nécessite une carte mère avec pile ou supercapacité</a:t>
            </a:r>
          </a:p>
          <a:p>
            <a:pPr lvl="2"/>
            <a:r>
              <a:rPr lang="fr-FR" altLang="fr-FR"/>
              <a:t>	</a:t>
            </a:r>
            <a:r>
              <a:rPr lang="fr-FR" altLang="fr-FR" b="1"/>
              <a:t>Halt on no error</a:t>
            </a:r>
            <a:r>
              <a:rPr lang="fr-FR" altLang="fr-FR"/>
              <a:t> : e.g. il ne faut pas que le PC du robot considère que l’absence d’un clavier est une erreur</a:t>
            </a:r>
          </a:p>
          <a:p>
            <a:pPr lvl="2"/>
            <a:r>
              <a:rPr lang="fr-FR" altLang="fr-FR"/>
              <a:t>	</a:t>
            </a:r>
            <a:r>
              <a:rPr lang="fr-FR" altLang="fr-FR" b="1"/>
              <a:t>APM\AC loss auto restart, Power on if power failure</a:t>
            </a:r>
            <a:r>
              <a:rPr lang="fr-FR" altLang="fr-FR"/>
              <a:t> : sur un robot, on n’a pas toujours accès au bouton Power du PC, il faut que celui-ci démarre dès qu’il est alimenté</a:t>
            </a:r>
          </a:p>
          <a:p>
            <a:pPr lvl="2"/>
            <a:r>
              <a:rPr lang="fr-FR" altLang="fr-FR"/>
              <a:t>	</a:t>
            </a:r>
          </a:p>
        </p:txBody>
      </p:sp>
      <p:pic>
        <p:nvPicPr>
          <p:cNvPr id="2" name="Picture 3" descr="Logo&#10;&#10;Description automatically generated">
            <a:extLst>
              <a:ext uri="{FF2B5EF4-FFF2-40B4-BE49-F238E27FC236}">
                <a16:creationId xmlns:a16="http://schemas.microsoft.com/office/drawing/2014/main" id="{83A5D99A-82BE-F9DB-2893-E83062276D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2276872"/>
            <a:ext cx="296996" cy="296996"/>
          </a:xfrm>
          <a:prstGeom prst="rect">
            <a:avLst/>
          </a:prstGeom>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B689BA52-E844-23FA-9F7B-3E82881AFFA4}"/>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78179" name="Rectangle 3">
            <a:extLst>
              <a:ext uri="{FF2B5EF4-FFF2-40B4-BE49-F238E27FC236}">
                <a16:creationId xmlns:a16="http://schemas.microsoft.com/office/drawing/2014/main" id="{2B7D2D49-7637-D40E-F1E3-64A0E84BB811}"/>
              </a:ext>
            </a:extLst>
          </p:cNvPr>
          <p:cNvSpPr>
            <a:spLocks noGrp="1" noChangeArrowheads="1"/>
          </p:cNvSpPr>
          <p:nvPr>
            <p:ph type="body" idx="1"/>
          </p:nvPr>
        </p:nvSpPr>
        <p:spPr/>
        <p:txBody>
          <a:bodyPr/>
          <a:lstStyle/>
          <a:p>
            <a:r>
              <a:rPr lang="fr-FR" altLang="fr-FR"/>
              <a:t>Installation d’un PC :</a:t>
            </a:r>
          </a:p>
          <a:p>
            <a:pPr lvl="1"/>
            <a:r>
              <a:rPr lang="fr-FR" altLang="fr-FR"/>
              <a:t>BIOS ou UEFI :</a:t>
            </a:r>
          </a:p>
          <a:p>
            <a:pPr lvl="2"/>
            <a:r>
              <a:rPr lang="fr-FR" altLang="fr-FR"/>
              <a:t>Paramètres à vérifier :</a:t>
            </a:r>
          </a:p>
          <a:p>
            <a:pPr lvl="2"/>
            <a:r>
              <a:rPr lang="fr-FR" altLang="fr-FR"/>
              <a:t>	</a:t>
            </a:r>
            <a:r>
              <a:rPr lang="fr-FR" altLang="fr-FR" sz="1600" b="1"/>
              <a:t>Boot order</a:t>
            </a:r>
            <a:r>
              <a:rPr lang="fr-FR" altLang="fr-FR" sz="1600"/>
              <a:t> : mettre en premier le périphérique contenant l’OS pour être sûr que si une clé USB est présente au démarrage, il ne cherche pas à démarrer dessus, de plus une touche permet en général de temporairement démarrer sur un autre périphérique si besoin</a:t>
            </a:r>
          </a:p>
          <a:p>
            <a:pPr lvl="2"/>
            <a:r>
              <a:rPr lang="fr-FR" altLang="fr-FR" sz="1600"/>
              <a:t>	</a:t>
            </a:r>
            <a:r>
              <a:rPr lang="fr-FR" altLang="fr-FR" sz="1600" b="1"/>
              <a:t>WOL (Wake On Lan)</a:t>
            </a:r>
            <a:r>
              <a:rPr lang="fr-FR" altLang="fr-FR" sz="1600"/>
              <a:t> : peut éventuellement servir pour démarrer à distance</a:t>
            </a:r>
          </a:p>
          <a:p>
            <a:pPr lvl="2"/>
            <a:r>
              <a:rPr lang="fr-FR" altLang="fr-FR" sz="1600"/>
              <a:t>	</a:t>
            </a:r>
            <a:r>
              <a:rPr lang="fr-FR" altLang="fr-FR" sz="1600" b="1"/>
              <a:t>Watchdog</a:t>
            </a:r>
            <a:r>
              <a:rPr lang="fr-FR" altLang="fr-FR" sz="1600"/>
              <a:t> : désactiver car souvent il va essayer de restaurer des paramètres par défaut lors de pertes d’alimentation brutales, ce qui arrive souvent sur un robot sur batteries, l’inconvénient est que si un jour on règle des paramètres qui font planter le BIOS, on ne pourra pas compter sur cette sécurité…</a:t>
            </a:r>
          </a:p>
          <a:p>
            <a:pPr lvl="2"/>
            <a:r>
              <a:rPr lang="fr-FR" altLang="fr-FR" sz="1600"/>
              <a:t>	</a:t>
            </a:r>
            <a:r>
              <a:rPr lang="fr-FR" altLang="fr-FR" sz="1600" b="1"/>
              <a:t>Intel VT-x</a:t>
            </a:r>
            <a:r>
              <a:rPr lang="fr-FR" altLang="fr-FR" sz="1600"/>
              <a:t>, instructions pour optimiser la </a:t>
            </a:r>
            <a:r>
              <a:rPr lang="fr-FR" altLang="fr-FR" sz="1600" b="1"/>
              <a:t>virtualisation</a:t>
            </a:r>
            <a:r>
              <a:rPr lang="fr-FR" altLang="fr-FR" sz="1600"/>
              <a:t> : activer si prévu d’utiliser VMware, Virtual Box, Hyper-V, etc.</a:t>
            </a:r>
          </a:p>
          <a:p>
            <a:pPr lvl="2"/>
            <a:endParaRPr lang="fr-FR" altLang="fr-FR"/>
          </a:p>
        </p:txBody>
      </p:sp>
      <p:pic>
        <p:nvPicPr>
          <p:cNvPr id="2" name="Picture 3" descr="Logo&#10;&#10;Description automatically generated">
            <a:extLst>
              <a:ext uri="{FF2B5EF4-FFF2-40B4-BE49-F238E27FC236}">
                <a16:creationId xmlns:a16="http://schemas.microsoft.com/office/drawing/2014/main" id="{D8957F5C-15D8-267A-F460-69D814886D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2276872"/>
            <a:ext cx="296996" cy="296996"/>
          </a:xfrm>
          <a:prstGeom prst="rect">
            <a:avLst/>
          </a:prstGeom>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31296BBB-A379-1B5F-4EB3-1D18678987D3}"/>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79203" name="Rectangle 3">
            <a:extLst>
              <a:ext uri="{FF2B5EF4-FFF2-40B4-BE49-F238E27FC236}">
                <a16:creationId xmlns:a16="http://schemas.microsoft.com/office/drawing/2014/main" id="{CF5A7CB7-B8B8-6DC8-5226-896553C1BF0E}"/>
              </a:ext>
            </a:extLst>
          </p:cNvPr>
          <p:cNvSpPr>
            <a:spLocks noGrp="1" noChangeArrowheads="1"/>
          </p:cNvSpPr>
          <p:nvPr>
            <p:ph type="body" idx="1"/>
          </p:nvPr>
        </p:nvSpPr>
        <p:spPr/>
        <p:txBody>
          <a:bodyPr/>
          <a:lstStyle/>
          <a:p>
            <a:r>
              <a:rPr lang="fr-FR" altLang="fr-FR" dirty="0"/>
              <a:t>Installation d’un PC :</a:t>
            </a:r>
          </a:p>
          <a:p>
            <a:pPr lvl="1"/>
            <a:r>
              <a:rPr lang="fr-FR" altLang="fr-FR" dirty="0"/>
              <a:t>BIOS ou UEFI :</a:t>
            </a:r>
          </a:p>
          <a:p>
            <a:pPr lvl="2"/>
            <a:r>
              <a:rPr lang="fr-FR" altLang="fr-FR" dirty="0"/>
              <a:t>Paramètres à vérifier :</a:t>
            </a:r>
          </a:p>
          <a:p>
            <a:pPr lvl="2"/>
            <a:r>
              <a:rPr lang="fr-FR" altLang="fr-FR" dirty="0"/>
              <a:t>	</a:t>
            </a:r>
            <a:r>
              <a:rPr lang="fr-FR" altLang="fr-FR" sz="1600" b="1" dirty="0"/>
              <a:t>AHCI, RAID, IDE, Compatible</a:t>
            </a:r>
            <a:r>
              <a:rPr lang="fr-FR" altLang="fr-FR" sz="1400" dirty="0"/>
              <a:t> : RAID n’est pas toujours bien supporté sous Linux (disque non détecté), si SSD ou disque dur </a:t>
            </a:r>
            <a:r>
              <a:rPr lang="fr-FR" altLang="fr-FR" sz="1400" b="1" dirty="0"/>
              <a:t>SATA</a:t>
            </a:r>
            <a:r>
              <a:rPr lang="fr-FR" altLang="fr-FR" sz="1400" dirty="0"/>
              <a:t> et OS moderne, choisir AHCI, si l’OS n’arrive pas à accéder au disque, choisir IDE, Compatible (très légère perte de performance) ou consulter la documentation de la carte mère pour charger les bons drivers au cours de l’installation de l’OS (peut être compliqué), changer l’option si un OS est déjà installé peut le perturber</a:t>
            </a:r>
          </a:p>
          <a:p>
            <a:pPr lvl="2"/>
            <a:r>
              <a:rPr lang="fr-FR" altLang="fr-FR" sz="1400" dirty="0"/>
              <a:t>	</a:t>
            </a:r>
            <a:r>
              <a:rPr lang="fr-FR" altLang="fr-FR" sz="1600" b="1" dirty="0"/>
              <a:t>OS </a:t>
            </a:r>
            <a:r>
              <a:rPr lang="fr-FR" altLang="fr-FR" sz="1600" b="1" dirty="0" err="1"/>
              <a:t>choice</a:t>
            </a:r>
            <a:r>
              <a:rPr lang="fr-FR" altLang="fr-FR" sz="1400" dirty="0"/>
              <a:t> : si l’option existe, un choix d’OS incohérent peut conduire à l’échec de l’installation ou des performances réduites (préréglages souvent liés aux paramètres d’alimentation, stockage, etc.)</a:t>
            </a:r>
          </a:p>
          <a:p>
            <a:pPr lvl="2"/>
            <a:r>
              <a:rPr lang="fr-FR" altLang="fr-FR" sz="1400" dirty="0"/>
              <a:t>	</a:t>
            </a:r>
            <a:r>
              <a:rPr lang="fr-FR" altLang="fr-FR" sz="1600" b="1" dirty="0"/>
              <a:t>Secure boot</a:t>
            </a:r>
            <a:r>
              <a:rPr lang="fr-FR" altLang="fr-FR" sz="1400" dirty="0"/>
              <a:t> : utilisé principalement par Windows (quasi obligatoire à partir de 11) pour empêcher l’installation d’OS ou drivers non validés par Microsoft, désactiver si problèmes d’installation de Linux ou drivers, peut aussi être incompatible avec des versions de </a:t>
            </a:r>
            <a:r>
              <a:rPr lang="fr-FR" altLang="fr-FR" sz="1400" dirty="0">
                <a:hlinkClick r:id="rId2"/>
              </a:rPr>
              <a:t>Windows </a:t>
            </a:r>
            <a:r>
              <a:rPr lang="fr-FR" altLang="fr-FR" sz="1400">
                <a:hlinkClick r:id="rId2"/>
              </a:rPr>
              <a:t>ou Linux </a:t>
            </a:r>
            <a:r>
              <a:rPr lang="fr-FR" altLang="fr-FR" sz="1400" dirty="0">
                <a:hlinkClick r:id="rId2"/>
              </a:rPr>
              <a:t>pas à jour</a:t>
            </a:r>
            <a:r>
              <a:rPr lang="fr-FR" altLang="fr-FR" sz="1400" dirty="0"/>
              <a:t>…</a:t>
            </a:r>
          </a:p>
          <a:p>
            <a:pPr lvl="2"/>
            <a:endParaRPr lang="fr-FR" altLang="fr-FR" sz="1400" dirty="0">
              <a:solidFill>
                <a:srgbClr val="FF6600"/>
              </a:solidFill>
            </a:endParaRPr>
          </a:p>
          <a:p>
            <a:pPr lvl="2"/>
            <a:r>
              <a:rPr lang="fr-FR" altLang="fr-FR" sz="1400" b="1" dirty="0">
                <a:solidFill>
                  <a:srgbClr val="FF6600"/>
                </a:solidFill>
              </a:rPr>
              <a:t>Certains changements</a:t>
            </a:r>
            <a:r>
              <a:rPr lang="fr-FR" altLang="fr-FR" sz="1400" dirty="0">
                <a:solidFill>
                  <a:srgbClr val="FF6600"/>
                </a:solidFill>
              </a:rPr>
              <a:t> peuvent être </a:t>
            </a:r>
            <a:r>
              <a:rPr lang="fr-FR" altLang="fr-FR" sz="1400" b="1" dirty="0">
                <a:solidFill>
                  <a:srgbClr val="FF6600"/>
                </a:solidFill>
              </a:rPr>
              <a:t>interdépendants</a:t>
            </a:r>
            <a:r>
              <a:rPr lang="fr-FR" altLang="fr-FR" sz="1400" dirty="0">
                <a:solidFill>
                  <a:srgbClr val="FF6600"/>
                </a:solidFill>
              </a:rPr>
              <a:t>, nécessiter </a:t>
            </a:r>
            <a:r>
              <a:rPr lang="fr-FR" altLang="fr-FR" sz="1400" b="1" dirty="0">
                <a:solidFill>
                  <a:srgbClr val="FF6600"/>
                </a:solidFill>
              </a:rPr>
              <a:t>plusieurs redémarrages</a:t>
            </a:r>
            <a:r>
              <a:rPr lang="fr-FR" altLang="fr-FR" sz="1400" dirty="0">
                <a:solidFill>
                  <a:srgbClr val="FF6600"/>
                </a:solidFill>
              </a:rPr>
              <a:t> ou d’</a:t>
            </a:r>
            <a:r>
              <a:rPr lang="fr-FR" altLang="fr-FR" sz="1400" b="1" dirty="0">
                <a:solidFill>
                  <a:srgbClr val="FF6600"/>
                </a:solidFill>
              </a:rPr>
              <a:t>autres procédures spécifiques</a:t>
            </a:r>
            <a:r>
              <a:rPr lang="fr-FR" altLang="fr-FR" sz="1400" dirty="0">
                <a:solidFill>
                  <a:srgbClr val="FF6600"/>
                </a:solidFill>
              </a:rPr>
              <a:t> propres au modèle d’ordinateur (e.g. combinaison de touches, mot de passe) pour apparaitre ou être pris en compte!</a:t>
            </a:r>
          </a:p>
        </p:txBody>
      </p:sp>
      <p:pic>
        <p:nvPicPr>
          <p:cNvPr id="2" name="Picture 3" descr="Logo&#10;&#10;Description automatically generated">
            <a:extLst>
              <a:ext uri="{FF2B5EF4-FFF2-40B4-BE49-F238E27FC236}">
                <a16:creationId xmlns:a16="http://schemas.microsoft.com/office/drawing/2014/main" id="{A75059CF-AEAE-B40A-320B-503203A7C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2276872"/>
            <a:ext cx="296996" cy="29699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14677260-880E-D389-3ADE-84DC4644ED30}"/>
              </a:ext>
            </a:extLst>
          </p:cNvPr>
          <p:cNvSpPr>
            <a:spLocks noGrp="1" noChangeArrowheads="1"/>
          </p:cNvSpPr>
          <p:nvPr>
            <p:ph type="title"/>
          </p:nvPr>
        </p:nvSpPr>
        <p:spPr/>
        <p:txBody>
          <a:bodyPr/>
          <a:lstStyle/>
          <a:p>
            <a:pPr eaLnBrk="1" hangingPunct="1"/>
            <a:r>
              <a:rPr lang="fr-FR" altLang="fr-FR" sz="2800"/>
              <a:t>Concevoir un robot</a:t>
            </a:r>
          </a:p>
        </p:txBody>
      </p:sp>
      <p:sp>
        <p:nvSpPr>
          <p:cNvPr id="20483" name="Rectangle 3">
            <a:extLst>
              <a:ext uri="{FF2B5EF4-FFF2-40B4-BE49-F238E27FC236}">
                <a16:creationId xmlns:a16="http://schemas.microsoft.com/office/drawing/2014/main" id="{07F4EBBD-B02D-86C6-562C-9F48A04DE3DA}"/>
              </a:ext>
            </a:extLst>
          </p:cNvPr>
          <p:cNvSpPr>
            <a:spLocks noGrp="1" noChangeArrowheads="1"/>
          </p:cNvSpPr>
          <p:nvPr>
            <p:ph type="body" idx="1"/>
          </p:nvPr>
        </p:nvSpPr>
        <p:spPr/>
        <p:txBody>
          <a:bodyPr/>
          <a:lstStyle/>
          <a:p>
            <a:r>
              <a:rPr lang="fr-FR" altLang="fr-FR"/>
              <a:t>Actionneurs :</a:t>
            </a:r>
          </a:p>
          <a:p>
            <a:pPr lvl="1"/>
            <a:r>
              <a:rPr lang="fr-FR" altLang="fr-FR"/>
              <a:t>Peuvent être les mêmes que certains systèmes conduits par les humains, mais très souvent électriques pour les plus petits robots </a:t>
            </a:r>
          </a:p>
          <a:p>
            <a:pPr lvl="1"/>
            <a:endParaRPr lang="fr-FR" altLang="fr-FR"/>
          </a:p>
          <a:p>
            <a:pPr lvl="1"/>
            <a:endParaRPr lang="fr-FR" altLang="fr-F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39093A9C-E07E-44A9-2238-600206964390}"/>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80227" name="Rectangle 3">
            <a:extLst>
              <a:ext uri="{FF2B5EF4-FFF2-40B4-BE49-F238E27FC236}">
                <a16:creationId xmlns:a16="http://schemas.microsoft.com/office/drawing/2014/main" id="{0186DF71-4D47-A875-E9D0-7601D4E28048}"/>
              </a:ext>
            </a:extLst>
          </p:cNvPr>
          <p:cNvSpPr>
            <a:spLocks noGrp="1" noChangeArrowheads="1"/>
          </p:cNvSpPr>
          <p:nvPr>
            <p:ph type="body" idx="1"/>
          </p:nvPr>
        </p:nvSpPr>
        <p:spPr/>
        <p:txBody>
          <a:bodyPr/>
          <a:lstStyle/>
          <a:p>
            <a:r>
              <a:rPr lang="fr-FR" altLang="fr-FR"/>
              <a:t>Installation d’un PC :</a:t>
            </a:r>
          </a:p>
          <a:p>
            <a:pPr lvl="1"/>
            <a:r>
              <a:rPr lang="fr-FR" altLang="fr-FR"/>
              <a:t>Installation d’un système d’exploitation (OS) :</a:t>
            </a:r>
          </a:p>
          <a:p>
            <a:pPr lvl="2"/>
            <a:r>
              <a:rPr lang="fr-FR" altLang="fr-FR"/>
              <a:t>Penser à </a:t>
            </a:r>
            <a:r>
              <a:rPr lang="fr-FR" altLang="fr-FR" b="1"/>
              <a:t>activer tous les périphériques</a:t>
            </a:r>
            <a:r>
              <a:rPr lang="fr-FR" altLang="fr-FR"/>
              <a:t> potentiellement utiles </a:t>
            </a:r>
            <a:r>
              <a:rPr lang="fr-FR" altLang="fr-FR" b="1"/>
              <a:t>avant l’installation</a:t>
            </a:r>
            <a:r>
              <a:rPr lang="fr-FR" altLang="fr-FR"/>
              <a:t> (dans le BIOS, via interrupteurs, etc.)</a:t>
            </a:r>
          </a:p>
          <a:p>
            <a:pPr lvl="2"/>
            <a:r>
              <a:rPr lang="fr-FR" altLang="fr-FR"/>
              <a:t>Un CD, DVD ou clé USB doit être préparé de manière spéciale pour que le PC puisse démarrer dessus et lancer l’installation</a:t>
            </a:r>
          </a:p>
          <a:p>
            <a:pPr lvl="2"/>
            <a:r>
              <a:rPr lang="fr-FR" altLang="fr-FR"/>
              <a:t>Si </a:t>
            </a:r>
            <a:r>
              <a:rPr lang="fr-FR" altLang="fr-FR" b="1"/>
              <a:t>PC 32 bit</a:t>
            </a:r>
            <a:r>
              <a:rPr lang="fr-FR" altLang="fr-FR"/>
              <a:t>, seul un </a:t>
            </a:r>
            <a:r>
              <a:rPr lang="fr-FR" altLang="fr-FR" b="1"/>
              <a:t>OS 32 bit</a:t>
            </a:r>
            <a:r>
              <a:rPr lang="fr-FR" altLang="fr-FR"/>
              <a:t> est possible, si </a:t>
            </a:r>
            <a:r>
              <a:rPr lang="fr-FR" altLang="fr-FR" b="1"/>
              <a:t>PC 64 bit</a:t>
            </a:r>
            <a:r>
              <a:rPr lang="fr-FR" altLang="fr-FR"/>
              <a:t>, on a le </a:t>
            </a:r>
            <a:r>
              <a:rPr lang="fr-FR" altLang="fr-FR" b="1"/>
              <a:t>choix</a:t>
            </a:r>
            <a:r>
              <a:rPr lang="fr-FR" altLang="fr-FR"/>
              <a:t> en général (certains réglages dans le BIOS peuvent être nécessaire selon le choix)</a:t>
            </a:r>
          </a:p>
          <a:p>
            <a:pPr lvl="2"/>
            <a:r>
              <a:rPr lang="fr-FR" altLang="fr-FR"/>
              <a:t>Il vaut mieux utiliser la fonction </a:t>
            </a:r>
            <a:r>
              <a:rPr lang="fr-FR" altLang="fr-FR" b="1"/>
              <a:t>Boot Menu Override</a:t>
            </a:r>
            <a:r>
              <a:rPr lang="fr-FR" altLang="fr-FR"/>
              <a:t> du BIOS (menu temporaire de démarrage) pour démarrer temporairement sur un périphérique, de cette manière aux prochains redémarrages il ne cherchera pas à relancer le début de l’installation</a:t>
            </a:r>
          </a:p>
        </p:txBody>
      </p:sp>
      <p:pic>
        <p:nvPicPr>
          <p:cNvPr id="180228" name="Image 1">
            <a:extLst>
              <a:ext uri="{FF2B5EF4-FFF2-40B4-BE49-F238E27FC236}">
                <a16:creationId xmlns:a16="http://schemas.microsoft.com/office/drawing/2014/main" id="{5FF447CC-5018-9003-2433-A7A107495B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1666875"/>
            <a:ext cx="1284287"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9" name="Image 2">
            <a:extLst>
              <a:ext uri="{FF2B5EF4-FFF2-40B4-BE49-F238E27FC236}">
                <a16:creationId xmlns:a16="http://schemas.microsoft.com/office/drawing/2014/main" id="{319CD583-0C5A-8837-08FA-515CA7D94E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58163" y="1452563"/>
            <a:ext cx="89217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7460E7E8-EBB4-FB67-4B45-E81DE8D3C28F}"/>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81251" name="Rectangle 3">
            <a:extLst>
              <a:ext uri="{FF2B5EF4-FFF2-40B4-BE49-F238E27FC236}">
                <a16:creationId xmlns:a16="http://schemas.microsoft.com/office/drawing/2014/main" id="{8F77EBFC-FA4B-AE5F-A220-73789C3B0FA8}"/>
              </a:ext>
            </a:extLst>
          </p:cNvPr>
          <p:cNvSpPr>
            <a:spLocks noGrp="1" noChangeArrowheads="1"/>
          </p:cNvSpPr>
          <p:nvPr>
            <p:ph type="body" idx="1"/>
          </p:nvPr>
        </p:nvSpPr>
        <p:spPr/>
        <p:txBody>
          <a:bodyPr/>
          <a:lstStyle/>
          <a:p>
            <a:r>
              <a:rPr lang="fr-FR" altLang="fr-FR" dirty="0"/>
              <a:t>Installation d’un PC :</a:t>
            </a:r>
          </a:p>
          <a:p>
            <a:pPr lvl="1"/>
            <a:r>
              <a:rPr lang="fr-FR" altLang="fr-FR" dirty="0"/>
              <a:t>Installation d’un système d’exploitation (OS) :</a:t>
            </a:r>
          </a:p>
          <a:p>
            <a:pPr lvl="2"/>
            <a:r>
              <a:rPr lang="fr-FR" altLang="fr-FR" b="1" dirty="0"/>
              <a:t>Boot Menu </a:t>
            </a:r>
            <a:r>
              <a:rPr lang="fr-FR" altLang="fr-FR" b="1" dirty="0" err="1"/>
              <a:t>Override</a:t>
            </a:r>
            <a:r>
              <a:rPr lang="fr-FR" altLang="fr-FR" dirty="0"/>
              <a:t> :</a:t>
            </a:r>
          </a:p>
          <a:p>
            <a:pPr lvl="2"/>
            <a:r>
              <a:rPr lang="fr-FR" altLang="fr-FR" dirty="0"/>
              <a:t>	Les périphériques peuvent parfois être </a:t>
            </a:r>
            <a:r>
              <a:rPr lang="fr-FR" altLang="fr-FR" b="1" dirty="0"/>
              <a:t>listés par catégories</a:t>
            </a:r>
            <a:r>
              <a:rPr lang="fr-FR" altLang="fr-FR" dirty="0"/>
              <a:t> et un </a:t>
            </a:r>
            <a:r>
              <a:rPr lang="fr-FR" altLang="fr-FR" b="1" dirty="0"/>
              <a:t>menu séparé</a:t>
            </a:r>
            <a:r>
              <a:rPr lang="fr-FR" altLang="fr-FR" dirty="0"/>
              <a:t> peut exister pour choisir l’ordre selon la catégorie</a:t>
            </a:r>
          </a:p>
          <a:p>
            <a:pPr lvl="2"/>
            <a:r>
              <a:rPr lang="fr-FR" altLang="fr-FR" dirty="0"/>
              <a:t>	e.g. certaines clé USB peuvent être listées dans la catégories Hard </a:t>
            </a:r>
            <a:r>
              <a:rPr lang="fr-FR" altLang="fr-FR" dirty="0" err="1"/>
              <a:t>disk</a:t>
            </a:r>
            <a:r>
              <a:rPr lang="fr-FR" altLang="fr-FR" dirty="0"/>
              <a:t> aux côtés du disque dur interne, il faut donc penser à changer aussi l’ordre de démarrage dans cette catégorie si nécessaire…</a:t>
            </a:r>
          </a:p>
          <a:p>
            <a:pPr lvl="2"/>
            <a:r>
              <a:rPr lang="fr-FR" altLang="fr-FR" dirty="0"/>
              <a:t>	Les noms de catégories ou classements peuvent parfois porter à confusion, bien vérifier si on ne trouve pas le périphérique souhaité…</a:t>
            </a:r>
          </a:p>
        </p:txBody>
      </p:sp>
      <p:pic>
        <p:nvPicPr>
          <p:cNvPr id="2" name="Picture 3" descr="Logo&#10;&#10;Description automatically generated">
            <a:extLst>
              <a:ext uri="{FF2B5EF4-FFF2-40B4-BE49-F238E27FC236}">
                <a16:creationId xmlns:a16="http://schemas.microsoft.com/office/drawing/2014/main" id="{F6FF29E0-ABAB-5647-4BCC-3961CF391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2276872"/>
            <a:ext cx="296996" cy="296996"/>
          </a:xfrm>
          <a:prstGeom prst="rect">
            <a:avLst/>
          </a:prstGeom>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93D825A2-3FC8-AE4A-4EE8-6FB707EC64EF}"/>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82275" name="Rectangle 3">
            <a:extLst>
              <a:ext uri="{FF2B5EF4-FFF2-40B4-BE49-F238E27FC236}">
                <a16:creationId xmlns:a16="http://schemas.microsoft.com/office/drawing/2014/main" id="{6932D230-A8FC-CF39-9C67-F2C20C874085}"/>
              </a:ext>
            </a:extLst>
          </p:cNvPr>
          <p:cNvSpPr>
            <a:spLocks noGrp="1" noChangeArrowheads="1"/>
          </p:cNvSpPr>
          <p:nvPr>
            <p:ph type="body" idx="1"/>
          </p:nvPr>
        </p:nvSpPr>
        <p:spPr/>
        <p:txBody>
          <a:bodyPr/>
          <a:lstStyle/>
          <a:p>
            <a:r>
              <a:rPr lang="fr-FR" altLang="fr-FR" dirty="0"/>
              <a:t>Installation d’un PC :</a:t>
            </a:r>
          </a:p>
          <a:p>
            <a:pPr lvl="1"/>
            <a:r>
              <a:rPr lang="fr-FR" altLang="fr-FR" dirty="0"/>
              <a:t>Installation d’un système d’exploitation (OS) :</a:t>
            </a:r>
          </a:p>
          <a:p>
            <a:pPr lvl="2"/>
            <a:r>
              <a:rPr lang="fr-FR" altLang="fr-FR" b="1" dirty="0"/>
              <a:t>UEFI boot (GPT)</a:t>
            </a:r>
            <a:r>
              <a:rPr lang="fr-FR" altLang="fr-FR" dirty="0"/>
              <a:t> vs </a:t>
            </a:r>
            <a:r>
              <a:rPr lang="fr-FR" altLang="fr-FR" b="1" dirty="0" err="1"/>
              <a:t>Legacy</a:t>
            </a:r>
            <a:r>
              <a:rPr lang="fr-FR" altLang="fr-FR" b="1" dirty="0"/>
              <a:t> boot (MBR)</a:t>
            </a:r>
            <a:r>
              <a:rPr lang="fr-FR" altLang="fr-FR" dirty="0"/>
              <a:t> : </a:t>
            </a:r>
          </a:p>
          <a:p>
            <a:pPr lvl="2"/>
            <a:r>
              <a:rPr lang="fr-FR" altLang="fr-FR" dirty="0"/>
              <a:t>	Les PC munis de </a:t>
            </a:r>
            <a:r>
              <a:rPr lang="fr-FR" altLang="fr-FR" b="1" dirty="0"/>
              <a:t>BIOS</a:t>
            </a:r>
            <a:r>
              <a:rPr lang="fr-FR" altLang="fr-FR" dirty="0"/>
              <a:t> (avant 2010, en général 32 bit) démarrent sur des disques durs ou SSD avec un </a:t>
            </a:r>
            <a:r>
              <a:rPr lang="fr-FR" altLang="fr-FR" b="1" dirty="0"/>
              <a:t>MBR</a:t>
            </a:r>
            <a:r>
              <a:rPr lang="fr-FR" altLang="fr-FR" dirty="0"/>
              <a:t> (Master Boot Record/secteur de démarrage principal, contient un peu de code et la table des partitions, avec des limitations de taille)</a:t>
            </a:r>
          </a:p>
          <a:p>
            <a:pPr lvl="2"/>
            <a:r>
              <a:rPr lang="fr-FR" altLang="fr-FR" dirty="0"/>
              <a:t>	Les PC munis d’</a:t>
            </a:r>
            <a:r>
              <a:rPr lang="fr-FR" altLang="fr-FR" b="1" dirty="0"/>
              <a:t>UEFI</a:t>
            </a:r>
            <a:r>
              <a:rPr lang="fr-FR" altLang="fr-FR" dirty="0"/>
              <a:t> (après 2010) démarrent différemment (</a:t>
            </a:r>
            <a:r>
              <a:rPr lang="fr-FR" altLang="fr-FR" b="1" dirty="0"/>
              <a:t>GPT</a:t>
            </a:r>
            <a:r>
              <a:rPr lang="fr-FR" altLang="fr-FR" dirty="0"/>
              <a:t>,  pour GUID (</a:t>
            </a:r>
            <a:r>
              <a:rPr lang="fr-FR" altLang="fr-FR" dirty="0" err="1"/>
              <a:t>Globally</a:t>
            </a:r>
            <a:r>
              <a:rPr lang="fr-FR" altLang="fr-FR" dirty="0"/>
              <a:t> Unique </a:t>
            </a:r>
            <a:r>
              <a:rPr lang="fr-FR" altLang="fr-FR" dirty="0" err="1"/>
              <a:t>IDentifier</a:t>
            </a:r>
            <a:r>
              <a:rPr lang="fr-FR" altLang="fr-FR" dirty="0"/>
              <a:t>) Partition Table) et sont notamment compatibles avec des </a:t>
            </a:r>
            <a:r>
              <a:rPr lang="fr-FR" altLang="fr-FR" b="1" dirty="0"/>
              <a:t>disques &gt; 2 To</a:t>
            </a:r>
            <a:r>
              <a:rPr lang="fr-FR" altLang="fr-FR" dirty="0"/>
              <a:t> et peuvent aussi proposer de se comporter comme un BIOS avec disques MBR (mais c’est de moins en moins possible)</a:t>
            </a:r>
          </a:p>
          <a:p>
            <a:pPr lvl="2"/>
            <a:r>
              <a:rPr lang="fr-FR" altLang="fr-FR" dirty="0"/>
              <a:t>	</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E1A08C0A-580A-61E7-D0AA-DF2C6277A7C7}"/>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83299" name="Rectangle 3">
            <a:extLst>
              <a:ext uri="{FF2B5EF4-FFF2-40B4-BE49-F238E27FC236}">
                <a16:creationId xmlns:a16="http://schemas.microsoft.com/office/drawing/2014/main" id="{93534574-2373-0B6B-A138-4C0E3CB799E4}"/>
              </a:ext>
            </a:extLst>
          </p:cNvPr>
          <p:cNvSpPr>
            <a:spLocks noGrp="1" noChangeArrowheads="1"/>
          </p:cNvSpPr>
          <p:nvPr>
            <p:ph type="body" idx="1"/>
          </p:nvPr>
        </p:nvSpPr>
        <p:spPr/>
        <p:txBody>
          <a:bodyPr/>
          <a:lstStyle/>
          <a:p>
            <a:r>
              <a:rPr lang="fr-FR" altLang="fr-FR"/>
              <a:t>Installation d’un PC :</a:t>
            </a:r>
          </a:p>
          <a:p>
            <a:pPr lvl="1"/>
            <a:r>
              <a:rPr lang="fr-FR" altLang="fr-FR"/>
              <a:t>Installation d’un système d’exploitation (OS) :</a:t>
            </a:r>
          </a:p>
          <a:p>
            <a:pPr lvl="2"/>
            <a:r>
              <a:rPr lang="fr-FR" altLang="fr-FR" b="1"/>
              <a:t>UEFI boot (GPT)</a:t>
            </a:r>
            <a:r>
              <a:rPr lang="fr-FR" altLang="fr-FR"/>
              <a:t> vs </a:t>
            </a:r>
            <a:r>
              <a:rPr lang="fr-FR" altLang="fr-FR" b="1"/>
              <a:t>Legacy boot (MBR)</a:t>
            </a:r>
            <a:r>
              <a:rPr lang="fr-FR" altLang="fr-FR"/>
              <a:t> : </a:t>
            </a:r>
          </a:p>
          <a:p>
            <a:pPr lvl="2"/>
            <a:r>
              <a:rPr lang="fr-FR" altLang="fr-FR"/>
              <a:t>	</a:t>
            </a:r>
            <a:r>
              <a:rPr lang="fr-FR" altLang="fr-FR" b="1"/>
              <a:t>BIOS</a:t>
            </a:r>
            <a:r>
              <a:rPr lang="fr-FR" altLang="fr-FR"/>
              <a:t>+</a:t>
            </a:r>
            <a:r>
              <a:rPr lang="fr-FR" altLang="fr-FR" b="1"/>
              <a:t>MBR</a:t>
            </a:r>
            <a:r>
              <a:rPr lang="fr-FR" altLang="fr-FR"/>
              <a:t> : Permet de définir 4 partitions sur un disque dur de max 2 To. Une partition peut être « principale » (normale) ou « étendue » (contient des « lecteurs logiques » qui vont se comporter comme des partitions principales, l’idée étant de contourner la limite des 4 partitions qu’on peut définir dans le MBR).</a:t>
            </a:r>
          </a:p>
          <a:p>
            <a:pPr lvl="2"/>
            <a:r>
              <a:rPr lang="fr-FR" altLang="fr-FR"/>
              <a:t>	</a:t>
            </a:r>
            <a:r>
              <a:rPr lang="fr-FR" altLang="fr-FR" b="1"/>
              <a:t>UEFI+GPT</a:t>
            </a:r>
            <a:r>
              <a:rPr lang="fr-FR" altLang="fr-FR"/>
              <a:t> : Jusqu’à 128 partitions de 18 millions de To.</a:t>
            </a:r>
          </a:p>
          <a:p>
            <a:pPr lvl="2"/>
            <a:r>
              <a:rPr lang="fr-FR" altLang="fr-FR"/>
              <a:t>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48D6A189-642E-364B-563C-3EF2B6497949}"/>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84323" name="Rectangle 3">
            <a:extLst>
              <a:ext uri="{FF2B5EF4-FFF2-40B4-BE49-F238E27FC236}">
                <a16:creationId xmlns:a16="http://schemas.microsoft.com/office/drawing/2014/main" id="{72A0277E-A59F-D989-A2F5-207272F594B5}"/>
              </a:ext>
            </a:extLst>
          </p:cNvPr>
          <p:cNvSpPr>
            <a:spLocks noGrp="1" noChangeArrowheads="1"/>
          </p:cNvSpPr>
          <p:nvPr>
            <p:ph type="body" idx="1"/>
          </p:nvPr>
        </p:nvSpPr>
        <p:spPr/>
        <p:txBody>
          <a:bodyPr/>
          <a:lstStyle/>
          <a:p>
            <a:r>
              <a:rPr lang="fr-FR" altLang="fr-FR"/>
              <a:t>Installation d’un PC :</a:t>
            </a:r>
          </a:p>
          <a:p>
            <a:pPr lvl="1"/>
            <a:r>
              <a:rPr lang="fr-FR" altLang="fr-FR"/>
              <a:t>Installation d’un système d’exploitation (OS) :</a:t>
            </a:r>
          </a:p>
          <a:p>
            <a:pPr lvl="2"/>
            <a:r>
              <a:rPr lang="fr-FR" altLang="fr-FR" b="1"/>
              <a:t>UEFI boot (GPT)</a:t>
            </a:r>
            <a:r>
              <a:rPr lang="fr-FR" altLang="fr-FR"/>
              <a:t> vs </a:t>
            </a:r>
            <a:r>
              <a:rPr lang="fr-FR" altLang="fr-FR" b="1"/>
              <a:t>Legacy boot (MBR)</a:t>
            </a:r>
            <a:r>
              <a:rPr lang="fr-FR" altLang="fr-FR"/>
              <a:t> : </a:t>
            </a:r>
          </a:p>
          <a:p>
            <a:pPr lvl="2"/>
            <a:r>
              <a:rPr lang="fr-FR" altLang="fr-FR"/>
              <a:t>	Le choix de l’un ou l’autre des modes a en général peu d’importance pour un robot (laisser par défaut), sauf s’il a un disque dur ou SSD &gt; 2 To, ou que le ou les OS à installer ne supporteraient pas l’un ou l’autre des modes</a:t>
            </a:r>
          </a:p>
          <a:p>
            <a:pPr lvl="2"/>
            <a:r>
              <a:rPr lang="en-US" altLang="fr-FR"/>
              <a:t>	</a:t>
            </a:r>
            <a:r>
              <a:rPr lang="fr-FR" altLang="fr-FR"/>
              <a:t>Attention, cela a une influence sur l’organisation des partitions…</a:t>
            </a:r>
          </a:p>
          <a:p>
            <a:pPr lvl="2"/>
            <a:r>
              <a:rPr lang="en-US" altLang="fr-FR"/>
              <a:t>=</a:t>
            </a:r>
            <a:r>
              <a:rPr lang="fr-FR" altLang="fr-FR"/>
              <a:t>&gt;</a:t>
            </a:r>
          </a:p>
          <a:p>
            <a:pPr lvl="2"/>
            <a:r>
              <a:rPr lang="fr-FR" altLang="fr-FR"/>
              <a:t>Recommandations pour Windows : </a:t>
            </a:r>
          </a:p>
          <a:p>
            <a:pPr lvl="2"/>
            <a:r>
              <a:rPr lang="fr-FR" altLang="fr-FR"/>
              <a:t>UEFI+GPT : </a:t>
            </a:r>
            <a:r>
              <a:rPr lang="fr-FR" altLang="fr-FR" sz="1200">
                <a:hlinkClick r:id="rId2"/>
              </a:rPr>
              <a:t>https://msdn.microsoft.com/fr-fr/library/windows/hardware/dn898510(v=vs.85).aspx</a:t>
            </a:r>
            <a:r>
              <a:rPr lang="fr-FR" altLang="fr-FR"/>
              <a:t> </a:t>
            </a:r>
          </a:p>
          <a:p>
            <a:pPr lvl="2"/>
            <a:r>
              <a:rPr lang="fr-FR" altLang="fr-FR"/>
              <a:t>BIOS+MBR : </a:t>
            </a:r>
            <a:r>
              <a:rPr lang="fr-FR" altLang="fr-FR" sz="1200">
                <a:hlinkClick r:id="rId3"/>
              </a:rPr>
              <a:t>https://msdn.microsoft.com/fr-fr/library/windows/hardware/dn898504(v=vs.85).aspx</a:t>
            </a:r>
            <a:r>
              <a:rPr lang="fr-FR" altLang="fr-FR"/>
              <a:t> </a:t>
            </a:r>
          </a:p>
          <a:p>
            <a:pPr lvl="2"/>
            <a:endParaRPr lang="fr-FR" altLang="fr-F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3C504FE7-F626-2CD2-968C-2F46C057D8F0}"/>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85347" name="Rectangle 3">
            <a:extLst>
              <a:ext uri="{FF2B5EF4-FFF2-40B4-BE49-F238E27FC236}">
                <a16:creationId xmlns:a16="http://schemas.microsoft.com/office/drawing/2014/main" id="{D9BE3EB7-7796-21E9-BEBB-644F506EE03C}"/>
              </a:ext>
            </a:extLst>
          </p:cNvPr>
          <p:cNvSpPr>
            <a:spLocks noGrp="1" noChangeArrowheads="1"/>
          </p:cNvSpPr>
          <p:nvPr>
            <p:ph type="body" idx="1"/>
          </p:nvPr>
        </p:nvSpPr>
        <p:spPr/>
        <p:txBody>
          <a:bodyPr/>
          <a:lstStyle/>
          <a:p>
            <a:r>
              <a:rPr lang="fr-FR" altLang="fr-FR" dirty="0"/>
              <a:t>Installation d’un PC :</a:t>
            </a:r>
          </a:p>
          <a:p>
            <a:pPr lvl="1"/>
            <a:r>
              <a:rPr lang="fr-FR" altLang="fr-FR" dirty="0"/>
              <a:t>Installation d’un système d’exploitation (OS) :</a:t>
            </a:r>
          </a:p>
          <a:p>
            <a:pPr lvl="2"/>
            <a:r>
              <a:rPr lang="fr-FR" altLang="fr-FR" b="1" dirty="0"/>
              <a:t>UEFI boot (GPT)</a:t>
            </a:r>
            <a:r>
              <a:rPr lang="fr-FR" altLang="fr-FR" dirty="0"/>
              <a:t> vs </a:t>
            </a:r>
            <a:r>
              <a:rPr lang="fr-FR" altLang="fr-FR" b="1" dirty="0" err="1"/>
              <a:t>Legacy</a:t>
            </a:r>
            <a:r>
              <a:rPr lang="fr-FR" altLang="fr-FR" b="1" dirty="0"/>
              <a:t> boot (MBR)</a:t>
            </a:r>
            <a:r>
              <a:rPr lang="fr-FR" altLang="fr-FR" dirty="0"/>
              <a:t> : </a:t>
            </a:r>
          </a:p>
          <a:p>
            <a:pPr lvl="2"/>
            <a:r>
              <a:rPr lang="fr-FR" altLang="fr-FR" dirty="0"/>
              <a:t>	Certains PC peuvent avoir un </a:t>
            </a:r>
            <a:r>
              <a:rPr lang="fr-FR" altLang="fr-FR" b="1" dirty="0"/>
              <a:t>mélange inhabituel d’UEFI et processeurs 32 bit ou 64 bit</a:t>
            </a:r>
            <a:r>
              <a:rPr lang="fr-FR" altLang="fr-FR" dirty="0"/>
              <a:t> (e.g. ordinateurs à base d’Intel Atom), dans ce cas certains OS nécessitent une </a:t>
            </a:r>
            <a:r>
              <a:rPr lang="fr-FR" altLang="fr-FR" b="1" dirty="0"/>
              <a:t>installation spéciale</a:t>
            </a:r>
            <a:r>
              <a:rPr lang="fr-FR" altLang="fr-FR" dirty="0"/>
              <a:t>…</a:t>
            </a:r>
          </a:p>
          <a:p>
            <a:pPr lvl="2"/>
            <a:r>
              <a:rPr lang="fr-FR" altLang="fr-FR" dirty="0"/>
              <a:t>	Voir </a:t>
            </a:r>
            <a:r>
              <a:rPr lang="fr-FR" altLang="fr-FR" dirty="0">
                <a:hlinkClick r:id="rId2"/>
              </a:rPr>
              <a:t>http://liliputing.com/2014/10/run-ubuntu-zotac-zbox-pico-mini-pc-kinda.html</a:t>
            </a:r>
            <a:r>
              <a:rPr lang="fr-FR" altLang="fr-FR" dirty="0"/>
              <a:t> </a:t>
            </a:r>
          </a:p>
        </p:txBody>
      </p:sp>
      <p:pic>
        <p:nvPicPr>
          <p:cNvPr id="2" name="Picture 3" descr="Logo&#10;&#10;Description automatically generated">
            <a:extLst>
              <a:ext uri="{FF2B5EF4-FFF2-40B4-BE49-F238E27FC236}">
                <a16:creationId xmlns:a16="http://schemas.microsoft.com/office/drawing/2014/main" id="{221651E5-93AF-556F-8F4C-8C427527C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2600908"/>
            <a:ext cx="296996" cy="296996"/>
          </a:xfrm>
          <a:prstGeom prst="rect">
            <a:avLst/>
          </a:prstGeom>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9C206458-9A32-08E6-282A-2F59703B52A7}"/>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86371" name="Rectangle 3">
            <a:extLst>
              <a:ext uri="{FF2B5EF4-FFF2-40B4-BE49-F238E27FC236}">
                <a16:creationId xmlns:a16="http://schemas.microsoft.com/office/drawing/2014/main" id="{4F0FC897-1D52-04E7-6874-FC0F99494C49}"/>
              </a:ext>
            </a:extLst>
          </p:cNvPr>
          <p:cNvSpPr>
            <a:spLocks noGrp="1" noChangeArrowheads="1"/>
          </p:cNvSpPr>
          <p:nvPr>
            <p:ph type="body" idx="1"/>
          </p:nvPr>
        </p:nvSpPr>
        <p:spPr/>
        <p:txBody>
          <a:bodyPr/>
          <a:lstStyle/>
          <a:p>
            <a:r>
              <a:rPr lang="fr-FR" altLang="fr-FR" dirty="0"/>
              <a:t>Installation d’un PC :</a:t>
            </a:r>
          </a:p>
          <a:p>
            <a:pPr lvl="1"/>
            <a:r>
              <a:rPr lang="fr-FR" altLang="fr-FR" dirty="0"/>
              <a:t>Systèmes de fichiers :</a:t>
            </a:r>
          </a:p>
          <a:p>
            <a:pPr lvl="2"/>
            <a:r>
              <a:rPr lang="fr-FR" altLang="fr-FR" dirty="0"/>
              <a:t>Un disque dur (ou équivalent, e.g. SSD) contient en général plusieurs partitions, chaque partition pouvant contenir un système de fichier spécifique</a:t>
            </a:r>
          </a:p>
          <a:p>
            <a:pPr lvl="2"/>
            <a:r>
              <a:rPr lang="fr-FR" altLang="fr-FR" dirty="0"/>
              <a:t>Un </a:t>
            </a:r>
            <a:r>
              <a:rPr lang="fr-FR" altLang="fr-FR" b="1" dirty="0"/>
              <a:t>système de fichiers</a:t>
            </a:r>
            <a:r>
              <a:rPr lang="fr-FR" altLang="fr-FR" dirty="0"/>
              <a:t> définit une </a:t>
            </a:r>
            <a:r>
              <a:rPr lang="fr-FR" altLang="fr-FR" b="1" dirty="0"/>
              <a:t>organisation de dossiers, fichiers, droits d’accès</a:t>
            </a:r>
            <a:r>
              <a:rPr lang="fr-FR" altLang="fr-FR" dirty="0"/>
              <a:t> sur une partition</a:t>
            </a:r>
          </a:p>
          <a:p>
            <a:pPr lvl="2"/>
            <a:endParaRPr lang="fr-FR" altLang="fr-FR" dirty="0"/>
          </a:p>
          <a:p>
            <a:pPr lvl="2"/>
            <a:r>
              <a:rPr lang="fr-FR" altLang="fr-FR" b="1" dirty="0"/>
              <a:t>Image de disque</a:t>
            </a:r>
            <a:r>
              <a:rPr lang="fr-FR" altLang="fr-FR" dirty="0"/>
              <a:t> : fichier correspondant à une copie bit par bit (éventuellement compressée) d’un disque (disque dur, SSD, DVD, etc.)</a:t>
            </a:r>
          </a:p>
          <a:p>
            <a:pPr lvl="2"/>
            <a:r>
              <a:rPr lang="fr-FR" altLang="fr-FR" b="1" dirty="0"/>
              <a:t>Montage de partition</a:t>
            </a:r>
            <a:r>
              <a:rPr lang="fr-FR" altLang="fr-FR" dirty="0"/>
              <a:t> : attribution d’un chemin d’accès (e.g. </a:t>
            </a:r>
            <a:r>
              <a:rPr lang="fr-FR" altLang="fr-FR" b="1" dirty="0"/>
              <a:t>C:</a:t>
            </a:r>
            <a:r>
              <a:rPr lang="fr-FR" altLang="fr-FR" dirty="0"/>
              <a:t>, </a:t>
            </a:r>
            <a:r>
              <a:rPr lang="fr-FR" altLang="fr-FR" b="1" dirty="0"/>
              <a:t>D:</a:t>
            </a:r>
            <a:r>
              <a:rPr lang="fr-FR" altLang="fr-FR" dirty="0"/>
              <a:t> sous Windows; </a:t>
            </a:r>
            <a:r>
              <a:rPr lang="fr-FR" altLang="fr-FR" b="1" dirty="0"/>
              <a:t>/</a:t>
            </a:r>
            <a:r>
              <a:rPr lang="fr-FR" altLang="fr-FR" dirty="0"/>
              <a:t>, </a:t>
            </a:r>
            <a:r>
              <a:rPr lang="fr-FR" altLang="fr-FR" b="1" dirty="0"/>
              <a:t>/media/USB_KEY</a:t>
            </a:r>
            <a:r>
              <a:rPr lang="fr-FR" altLang="fr-FR" dirty="0"/>
              <a:t> sous Linux) permettant de visionner les fichiers et dossiers d’une partition</a:t>
            </a:r>
          </a:p>
          <a:p>
            <a:pPr lvl="2"/>
            <a:r>
              <a:rPr lang="fr-FR" altLang="fr-FR" b="1" dirty="0"/>
              <a:t>Racine d’une partition</a:t>
            </a:r>
            <a:r>
              <a:rPr lang="fr-FR" altLang="fr-FR" dirty="0"/>
              <a:t> : premier niveau de l’arborescence de dossiers sur une partition</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D97DB-2A6B-679B-1A0D-B08B00E1388E}"/>
            </a:ext>
          </a:extLst>
        </p:cNvPr>
        <p:cNvGrpSpPr/>
        <p:nvPr/>
      </p:nvGrpSpPr>
      <p:grpSpPr>
        <a:xfrm>
          <a:off x="0" y="0"/>
          <a:ext cx="0" cy="0"/>
          <a:chOff x="0" y="0"/>
          <a:chExt cx="0" cy="0"/>
        </a:xfrm>
      </p:grpSpPr>
      <p:sp>
        <p:nvSpPr>
          <p:cNvPr id="186370" name="Rectangle 2">
            <a:extLst>
              <a:ext uri="{FF2B5EF4-FFF2-40B4-BE49-F238E27FC236}">
                <a16:creationId xmlns:a16="http://schemas.microsoft.com/office/drawing/2014/main" id="{AD5D90EF-5208-4185-BF36-DB1FFCC9402A}"/>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86371" name="Rectangle 3">
            <a:extLst>
              <a:ext uri="{FF2B5EF4-FFF2-40B4-BE49-F238E27FC236}">
                <a16:creationId xmlns:a16="http://schemas.microsoft.com/office/drawing/2014/main" id="{AD092BB3-3A64-AA28-77FF-1203D4C47113}"/>
              </a:ext>
            </a:extLst>
          </p:cNvPr>
          <p:cNvSpPr>
            <a:spLocks noGrp="1" noChangeArrowheads="1"/>
          </p:cNvSpPr>
          <p:nvPr>
            <p:ph type="body" idx="1"/>
          </p:nvPr>
        </p:nvSpPr>
        <p:spPr/>
        <p:txBody>
          <a:bodyPr/>
          <a:lstStyle/>
          <a:p>
            <a:r>
              <a:rPr lang="fr-FR" altLang="fr-FR" dirty="0"/>
              <a:t>Installation d’un PC :</a:t>
            </a:r>
          </a:p>
          <a:p>
            <a:pPr lvl="1"/>
            <a:r>
              <a:rPr lang="fr-FR" altLang="fr-FR" dirty="0"/>
              <a:t>Systèmes de fichiers :</a:t>
            </a:r>
          </a:p>
          <a:p>
            <a:pPr lvl="2"/>
            <a:r>
              <a:rPr lang="fr-FR" altLang="fr-FR" sz="1600" dirty="0"/>
              <a:t>Un système de fichier forme une arborescence de dossiers et sous-dossiers avec des fichiers comme feuilles, les dossiers n’étant qu'un regroupement de sous-dossiers et fichiers et ne contenant pas de données utiles (à part quelques propriétés telles que les droits d’accès)</a:t>
            </a:r>
          </a:p>
          <a:p>
            <a:pPr lvl="2"/>
            <a:r>
              <a:rPr lang="fr-FR" altLang="fr-FR" sz="1600" dirty="0"/>
              <a:t>Les fichiers par contre contiennent des données utiles (e.g. code binaire exécutable, images, vidéos, texte (i.e. suite d'octets interprétables en suivant généralement le code ASCII, CP-1252 ou Unicode </a:t>
            </a:r>
            <a:r>
              <a:rPr lang="en-US" sz="1600" dirty="0"/>
              <a:t>UTF-8 without signature</a:t>
            </a:r>
            <a:r>
              <a:rPr lang="fr-FR" altLang="fr-FR" sz="1600" dirty="0"/>
              <a:t>), autres types de données)</a:t>
            </a:r>
          </a:p>
          <a:p>
            <a:pPr lvl="2"/>
            <a:r>
              <a:rPr lang="fr-FR" altLang="fr-FR" sz="1600" dirty="0"/>
              <a:t>Nom de fichier : souvent de la forme </a:t>
            </a:r>
            <a:r>
              <a:rPr lang="fr-FR" altLang="fr-FR" sz="1600" b="1" dirty="0" err="1"/>
              <a:t>nom.ext</a:t>
            </a:r>
            <a:r>
              <a:rPr lang="fr-FR" altLang="fr-FR" sz="1600" dirty="0"/>
              <a:t>, le .</a:t>
            </a:r>
            <a:r>
              <a:rPr lang="fr-FR" altLang="fr-FR" sz="1600" dirty="0" err="1"/>
              <a:t>ext</a:t>
            </a:r>
            <a:r>
              <a:rPr lang="fr-FR" altLang="fr-FR" sz="1600" dirty="0"/>
              <a:t> s'appelant "extension" et est destiné à caractériser le contenu du fichier (sans garantie qu'il contienne le type de contenu correspondant car l'extension est facilement modifiable…)</a:t>
            </a:r>
          </a:p>
          <a:p>
            <a:pPr lvl="2"/>
            <a:r>
              <a:rPr lang="fr-FR" altLang="fr-FR" sz="1600" dirty="0"/>
              <a:t>Chemin d'accès complet : chemin de la racine jusqu’à l’extension, e.g. C:\Users\Administrator\Downloads\file.txt, /home/user/Downloads/file.txt</a:t>
            </a:r>
          </a:p>
          <a:p>
            <a:pPr lvl="2"/>
            <a:endParaRPr lang="fr-FR" altLang="fr-FR" dirty="0"/>
          </a:p>
        </p:txBody>
      </p:sp>
    </p:spTree>
    <p:extLst>
      <p:ext uri="{BB962C8B-B14F-4D97-AF65-F5344CB8AC3E}">
        <p14:creationId xmlns:p14="http://schemas.microsoft.com/office/powerpoint/2010/main" val="325013094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9C3B9-88FF-24A5-58DB-E33D727A95CA}"/>
            </a:ext>
          </a:extLst>
        </p:cNvPr>
        <p:cNvGrpSpPr/>
        <p:nvPr/>
      </p:nvGrpSpPr>
      <p:grpSpPr>
        <a:xfrm>
          <a:off x="0" y="0"/>
          <a:ext cx="0" cy="0"/>
          <a:chOff x="0" y="0"/>
          <a:chExt cx="0" cy="0"/>
        </a:xfrm>
      </p:grpSpPr>
      <p:sp>
        <p:nvSpPr>
          <p:cNvPr id="186370" name="Rectangle 2">
            <a:extLst>
              <a:ext uri="{FF2B5EF4-FFF2-40B4-BE49-F238E27FC236}">
                <a16:creationId xmlns:a16="http://schemas.microsoft.com/office/drawing/2014/main" id="{3601F875-CE36-BD63-989A-05BE5A983C3B}"/>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86371" name="Rectangle 3">
            <a:extLst>
              <a:ext uri="{FF2B5EF4-FFF2-40B4-BE49-F238E27FC236}">
                <a16:creationId xmlns:a16="http://schemas.microsoft.com/office/drawing/2014/main" id="{92B38F94-A994-7F85-C18D-4135B9172960}"/>
              </a:ext>
            </a:extLst>
          </p:cNvPr>
          <p:cNvSpPr>
            <a:spLocks noGrp="1" noChangeArrowheads="1"/>
          </p:cNvSpPr>
          <p:nvPr>
            <p:ph type="body" idx="1"/>
          </p:nvPr>
        </p:nvSpPr>
        <p:spPr/>
        <p:txBody>
          <a:bodyPr/>
          <a:lstStyle/>
          <a:p>
            <a:r>
              <a:rPr lang="fr-FR" altLang="fr-FR" dirty="0"/>
              <a:t>Installation d’un PC :</a:t>
            </a:r>
          </a:p>
          <a:p>
            <a:pPr lvl="1"/>
            <a:r>
              <a:rPr lang="fr-FR" altLang="fr-FR" dirty="0"/>
              <a:t>Systèmes de fichiers :</a:t>
            </a:r>
          </a:p>
          <a:p>
            <a:pPr lvl="2"/>
            <a:r>
              <a:rPr lang="fr-FR" altLang="fr-FR" sz="1600" dirty="0"/>
              <a:t>Formats de fichiers classiques (attention: Windows cache souvent les extensions pour lesquelles une action en cas de double-clic existe par défaut) :</a:t>
            </a:r>
          </a:p>
          <a:p>
            <a:pPr lvl="2"/>
            <a:r>
              <a:rPr lang="fr-FR" altLang="fr-FR" sz="1200" b="1" dirty="0"/>
              <a:t>.exe</a:t>
            </a:r>
            <a:r>
              <a:rPr lang="fr-FR" altLang="fr-FR" sz="1200" dirty="0"/>
              <a:t> : exécutable Windows</a:t>
            </a:r>
          </a:p>
          <a:p>
            <a:pPr lvl="2"/>
            <a:r>
              <a:rPr lang="fr-FR" altLang="fr-FR" sz="1200" b="1" dirty="0"/>
              <a:t>.zip .</a:t>
            </a:r>
            <a:r>
              <a:rPr lang="fr-FR" altLang="fr-FR" sz="1200" b="1" dirty="0" err="1"/>
              <a:t>rar</a:t>
            </a:r>
            <a:r>
              <a:rPr lang="fr-FR" altLang="fr-FR" sz="1200" b="1" dirty="0"/>
              <a:t> .cab .7z .</a:t>
            </a:r>
            <a:r>
              <a:rPr lang="fr-FR" altLang="fr-FR" sz="1200" b="1" dirty="0" err="1"/>
              <a:t>gz</a:t>
            </a:r>
            <a:r>
              <a:rPr lang="fr-FR" altLang="fr-FR" sz="1200" b="1" dirty="0"/>
              <a:t> .bz2 .</a:t>
            </a:r>
            <a:r>
              <a:rPr lang="fr-FR" altLang="fr-FR" sz="1200" b="1" dirty="0" err="1"/>
              <a:t>xz</a:t>
            </a:r>
            <a:r>
              <a:rPr lang="fr-FR" altLang="fr-FR" sz="1200" b="1" dirty="0"/>
              <a:t> .</a:t>
            </a:r>
            <a:r>
              <a:rPr lang="fr-FR" altLang="fr-FR" sz="1200" b="1" dirty="0" err="1"/>
              <a:t>zst</a:t>
            </a:r>
            <a:r>
              <a:rPr lang="fr-FR" altLang="fr-FR" sz="1200" b="1" dirty="0"/>
              <a:t> .tar</a:t>
            </a:r>
            <a:r>
              <a:rPr lang="fr-FR" altLang="fr-FR" sz="1200" dirty="0"/>
              <a:t> : fichier contenant un dossier compressé suivant un algorithme particulier (typiquement une compression sans perte d’information), à noter que beaucoup d'autres formats particuliers peuvent faire appel à l'un de ces formats de compression (e.g. .docx, .deb, .</a:t>
            </a:r>
            <a:r>
              <a:rPr lang="fr-FR" altLang="fr-FR" sz="1200" dirty="0" err="1"/>
              <a:t>nupkg</a:t>
            </a:r>
            <a:r>
              <a:rPr lang="fr-FR" altLang="fr-FR" sz="1200" dirty="0"/>
              <a:t>)</a:t>
            </a:r>
          </a:p>
          <a:p>
            <a:pPr lvl="2"/>
            <a:r>
              <a:rPr lang="fr-FR" altLang="fr-FR" sz="1200" b="1" dirty="0"/>
              <a:t>.jpg .png .bmp</a:t>
            </a:r>
            <a:r>
              <a:rPr lang="fr-FR" altLang="fr-FR" sz="1200" dirty="0"/>
              <a:t> : Images (parfois compressées avec perte d’information selon le format ou ses options)</a:t>
            </a:r>
          </a:p>
          <a:p>
            <a:pPr lvl="2"/>
            <a:r>
              <a:rPr lang="fr-FR" altLang="fr-FR" sz="1200" b="1" dirty="0"/>
              <a:t>.mp4 .</a:t>
            </a:r>
            <a:r>
              <a:rPr lang="fr-FR" altLang="fr-FR" sz="1200" b="1" dirty="0" err="1"/>
              <a:t>wmv</a:t>
            </a:r>
            <a:r>
              <a:rPr lang="fr-FR" altLang="fr-FR" sz="1200" b="1" dirty="0"/>
              <a:t> .</a:t>
            </a:r>
            <a:r>
              <a:rPr lang="fr-FR" altLang="fr-FR" sz="1200" b="1" dirty="0" err="1"/>
              <a:t>avi</a:t>
            </a:r>
            <a:r>
              <a:rPr lang="fr-FR" altLang="fr-FR" sz="1200" b="1" dirty="0"/>
              <a:t> .</a:t>
            </a:r>
            <a:r>
              <a:rPr lang="fr-FR" altLang="fr-FR" sz="1200" b="1" dirty="0" err="1"/>
              <a:t>mpeg</a:t>
            </a:r>
            <a:r>
              <a:rPr lang="fr-FR" altLang="fr-FR" sz="1200" dirty="0"/>
              <a:t> : Vidéo (souvent compressé)</a:t>
            </a:r>
          </a:p>
          <a:p>
            <a:pPr lvl="2"/>
            <a:r>
              <a:rPr lang="fr-FR" altLang="fr-FR" sz="1200" b="1" dirty="0"/>
              <a:t>.</a:t>
            </a:r>
            <a:r>
              <a:rPr lang="fr-FR" altLang="fr-FR" sz="1200" b="1" dirty="0" err="1"/>
              <a:t>wav</a:t>
            </a:r>
            <a:r>
              <a:rPr lang="fr-FR" altLang="fr-FR" sz="1200" b="1" dirty="0"/>
              <a:t> .mp3 .</a:t>
            </a:r>
            <a:r>
              <a:rPr lang="fr-FR" altLang="fr-FR" sz="1200" b="1" dirty="0" err="1"/>
              <a:t>wma</a:t>
            </a:r>
            <a:r>
              <a:rPr lang="fr-FR" altLang="fr-FR" sz="1200" b="1" dirty="0"/>
              <a:t> .</a:t>
            </a:r>
            <a:r>
              <a:rPr lang="fr-FR" altLang="fr-FR" sz="1200" b="1" dirty="0" err="1"/>
              <a:t>ogg</a:t>
            </a:r>
            <a:r>
              <a:rPr lang="fr-FR" altLang="fr-FR" sz="1200" dirty="0"/>
              <a:t> : Audio (souvent compressé)</a:t>
            </a:r>
          </a:p>
          <a:p>
            <a:pPr lvl="2"/>
            <a:r>
              <a:rPr lang="fr-FR" altLang="fr-FR" sz="1200" b="1" dirty="0"/>
              <a:t>.txt</a:t>
            </a:r>
            <a:r>
              <a:rPr lang="fr-FR" altLang="fr-FR" sz="1200" dirty="0"/>
              <a:t> : Texte</a:t>
            </a:r>
          </a:p>
          <a:p>
            <a:pPr lvl="2"/>
            <a:r>
              <a:rPr lang="fr-FR" altLang="fr-FR" sz="1200" b="1" dirty="0"/>
              <a:t>.</a:t>
            </a:r>
            <a:r>
              <a:rPr lang="fr-FR" altLang="fr-FR" sz="1200" b="1" dirty="0" err="1"/>
              <a:t>py</a:t>
            </a:r>
            <a:r>
              <a:rPr lang="fr-FR" altLang="fr-FR" sz="1200" dirty="0"/>
              <a:t> : Texte correspondant à du code python</a:t>
            </a:r>
          </a:p>
          <a:p>
            <a:pPr lvl="2"/>
            <a:endParaRPr lang="fr-FR" altLang="fr-FR" dirty="0"/>
          </a:p>
        </p:txBody>
      </p:sp>
    </p:spTree>
    <p:extLst>
      <p:ext uri="{BB962C8B-B14F-4D97-AF65-F5344CB8AC3E}">
        <p14:creationId xmlns:p14="http://schemas.microsoft.com/office/powerpoint/2010/main" val="202219780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76AA299E-412A-ADD1-F31F-4B2B9FDCE20E}"/>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87395" name="Rectangle 3">
            <a:extLst>
              <a:ext uri="{FF2B5EF4-FFF2-40B4-BE49-F238E27FC236}">
                <a16:creationId xmlns:a16="http://schemas.microsoft.com/office/drawing/2014/main" id="{F6455CD7-3100-C1C8-F91D-0BD1BC55752A}"/>
              </a:ext>
            </a:extLst>
          </p:cNvPr>
          <p:cNvSpPr>
            <a:spLocks noGrp="1" noChangeArrowheads="1"/>
          </p:cNvSpPr>
          <p:nvPr>
            <p:ph type="body" idx="1"/>
          </p:nvPr>
        </p:nvSpPr>
        <p:spPr/>
        <p:txBody>
          <a:bodyPr/>
          <a:lstStyle/>
          <a:p>
            <a:r>
              <a:rPr lang="fr-FR" altLang="fr-FR"/>
              <a:t>Installation d’un PC :</a:t>
            </a:r>
          </a:p>
          <a:p>
            <a:pPr lvl="1"/>
            <a:r>
              <a:rPr lang="fr-FR" altLang="fr-FR"/>
              <a:t>Systèmes de fichiers :</a:t>
            </a:r>
          </a:p>
          <a:p>
            <a:pPr lvl="2"/>
            <a:r>
              <a:rPr lang="fr-FR" altLang="fr-FR"/>
              <a:t>Données sur les partitions :</a:t>
            </a:r>
          </a:p>
          <a:p>
            <a:pPr lvl="3"/>
            <a:r>
              <a:rPr lang="fr-FR" altLang="fr-FR"/>
              <a:t>Quand on supprime des fichiers (de manière standard) sur une partition, seul la référence vers l’emplacement du fichier est supprimée : le fichier et les données qu’il contient ne sont pas touchés</a:t>
            </a:r>
          </a:p>
          <a:p>
            <a:pPr lvl="3"/>
            <a:r>
              <a:rPr lang="fr-FR" altLang="fr-FR"/>
              <a:t>Pour supprimer vraiment toutes les données sur une partition : </a:t>
            </a:r>
          </a:p>
          <a:p>
            <a:pPr lvl="3"/>
            <a:r>
              <a:rPr lang="fr-FR" altLang="fr-FR"/>
              <a:t>	Windows : choisir </a:t>
            </a:r>
            <a:r>
              <a:rPr lang="fr-FR" altLang="fr-FR" b="1"/>
              <a:t>low-level format</a:t>
            </a:r>
            <a:r>
              <a:rPr lang="fr-FR" altLang="fr-FR"/>
              <a:t> au moment du formatage, ou e.g. </a:t>
            </a:r>
            <a:r>
              <a:rPr lang="fr-FR" altLang="fr-FR" b="1"/>
              <a:t>sdelete -p 1 -z C:</a:t>
            </a:r>
            <a:r>
              <a:rPr lang="fr-FR" altLang="fr-FR"/>
              <a:t>, ou pour supprimer des fichiers spécifiques e.g. </a:t>
            </a:r>
            <a:r>
              <a:rPr lang="fr-FR" altLang="fr-FR" b="1"/>
              <a:t>sdelete C:\hiberfil.sys C:\pagefile.sys C:\swapfile.sys</a:t>
            </a:r>
          </a:p>
          <a:p>
            <a:pPr lvl="3"/>
            <a:r>
              <a:rPr lang="fr-FR" altLang="fr-FR"/>
              <a:t>	Linux : si on a déjà supprimé les fichiers de manière standard, </a:t>
            </a:r>
            <a:r>
              <a:rPr lang="en-US" altLang="fr-FR" b="1"/>
              <a:t>dd if=/dev/zero of=junk bs=1024k count=10000000</a:t>
            </a:r>
            <a:r>
              <a:rPr lang="en-US" altLang="fr-FR"/>
              <a:t> va remplir de 0 l’espace libre</a:t>
            </a:r>
            <a:endParaRPr lang="fr-FR" altLang="fr-FR" b="1"/>
          </a:p>
        </p:txBody>
      </p:sp>
      <p:pic>
        <p:nvPicPr>
          <p:cNvPr id="2" name="Picture 3" descr="Logo&#10;&#10;Description automatically generated">
            <a:extLst>
              <a:ext uri="{FF2B5EF4-FFF2-40B4-BE49-F238E27FC236}">
                <a16:creationId xmlns:a16="http://schemas.microsoft.com/office/drawing/2014/main" id="{FDA2024E-6F99-1F39-0E98-937882563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660" y="3426720"/>
            <a:ext cx="296996" cy="29699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a:extLst>
              <a:ext uri="{FF2B5EF4-FFF2-40B4-BE49-F238E27FC236}">
                <a16:creationId xmlns:a16="http://schemas.microsoft.com/office/drawing/2014/main" id="{9A6B98EB-8029-3F23-7F54-D147F07C0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1525" y="4872038"/>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
            <a:extLst>
              <a:ext uri="{FF2B5EF4-FFF2-40B4-BE49-F238E27FC236}">
                <a16:creationId xmlns:a16="http://schemas.microsoft.com/office/drawing/2014/main" id="{2C441897-87F4-84E2-31AA-794A5FED9CDE}"/>
              </a:ext>
            </a:extLst>
          </p:cNvPr>
          <p:cNvSpPr>
            <a:spLocks noGrp="1" noChangeArrowheads="1"/>
          </p:cNvSpPr>
          <p:nvPr>
            <p:ph type="title"/>
          </p:nvPr>
        </p:nvSpPr>
        <p:spPr/>
        <p:txBody>
          <a:bodyPr/>
          <a:lstStyle/>
          <a:p>
            <a:pPr eaLnBrk="1" hangingPunct="1"/>
            <a:r>
              <a:rPr lang="fr-FR" altLang="fr-FR" sz="2800"/>
              <a:t>Concevoir un robot</a:t>
            </a:r>
          </a:p>
        </p:txBody>
      </p:sp>
      <p:sp>
        <p:nvSpPr>
          <p:cNvPr id="21508" name="Rectangle 3">
            <a:extLst>
              <a:ext uri="{FF2B5EF4-FFF2-40B4-BE49-F238E27FC236}">
                <a16:creationId xmlns:a16="http://schemas.microsoft.com/office/drawing/2014/main" id="{DFEB1F82-8206-6046-44E7-C20EC92758ED}"/>
              </a:ext>
            </a:extLst>
          </p:cNvPr>
          <p:cNvSpPr>
            <a:spLocks noGrp="1" noChangeArrowheads="1"/>
          </p:cNvSpPr>
          <p:nvPr>
            <p:ph type="body" idx="1"/>
          </p:nvPr>
        </p:nvSpPr>
        <p:spPr/>
        <p:txBody>
          <a:bodyPr/>
          <a:lstStyle/>
          <a:p>
            <a:r>
              <a:rPr lang="fr-FR" altLang="fr-FR"/>
              <a:t>Actionneurs :</a:t>
            </a:r>
          </a:p>
          <a:p>
            <a:pPr lvl="1"/>
            <a:r>
              <a:rPr lang="fr-FR" altLang="fr-FR"/>
              <a:t>Moteurs électriques : brushed vs brushless, pas-à-pas ou non?</a:t>
            </a:r>
          </a:p>
          <a:p>
            <a:pPr lvl="2"/>
            <a:r>
              <a:rPr lang="fr-FR" altLang="fr-FR" b="1"/>
              <a:t>Moteurs brushed</a:t>
            </a:r>
            <a:r>
              <a:rPr lang="fr-FR" altLang="fr-FR"/>
              <a:t> DC : </a:t>
            </a:r>
          </a:p>
          <a:p>
            <a:pPr lvl="2"/>
            <a:r>
              <a:rPr lang="fr-FR" altLang="fr-FR"/>
              <a:t>	</a:t>
            </a:r>
            <a:r>
              <a:rPr lang="fr-FR" altLang="fr-FR" b="1"/>
              <a:t>2 fils</a:t>
            </a:r>
            <a:r>
              <a:rPr lang="fr-FR" altLang="fr-FR"/>
              <a:t> (</a:t>
            </a:r>
            <a:r>
              <a:rPr lang="fr-FR" altLang="fr-FR" b="1"/>
              <a:t>+ et -</a:t>
            </a:r>
            <a:r>
              <a:rPr lang="fr-FR" altLang="fr-FR"/>
              <a:t>, on peut les reconnaitre à cela)</a:t>
            </a:r>
          </a:p>
          <a:p>
            <a:pPr lvl="2"/>
            <a:r>
              <a:rPr lang="fr-FR" altLang="fr-FR"/>
              <a:t>	DC = courant continu, pratique si on veut les tester directement sur une batterie</a:t>
            </a:r>
          </a:p>
          <a:p>
            <a:pPr lvl="2"/>
            <a:r>
              <a:rPr lang="fr-FR" altLang="fr-FR"/>
              <a:t>	Un électroaimant tourne dans une cage fixe avec des aimants permanents, son alimentation s’inversant avec la rotation de l’axe</a:t>
            </a:r>
          </a:p>
          <a:p>
            <a:pPr lvl="2"/>
            <a:r>
              <a:rPr lang="fr-FR" altLang="fr-FR"/>
              <a:t>	L’alimentation est sur l’axe, au </a:t>
            </a:r>
            <a:r>
              <a:rPr lang="fr-FR" altLang="fr-FR" b="1"/>
              <a:t>contact de 2 « balais/brosses »</a:t>
            </a:r>
            <a:r>
              <a:rPr lang="fr-FR" altLang="fr-FR"/>
              <a:t> (+ et -)</a:t>
            </a:r>
          </a:p>
          <a:p>
            <a:pPr lvl="2"/>
            <a:r>
              <a:rPr lang="fr-FR" altLang="fr-FR"/>
              <a:t>	S’il prend l’eau, le contact risque de ne plus se faire…</a:t>
            </a:r>
          </a:p>
          <a:p>
            <a:pPr lvl="1"/>
            <a:endParaRPr lang="fr-FR" altLang="fr-F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6C4ABF4B-B261-D5D0-7BD4-2C41F7EF4758}"/>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88419" name="Rectangle 3">
            <a:extLst>
              <a:ext uri="{FF2B5EF4-FFF2-40B4-BE49-F238E27FC236}">
                <a16:creationId xmlns:a16="http://schemas.microsoft.com/office/drawing/2014/main" id="{C9B7F581-F74E-3A6C-A2D8-40F61A8208B0}"/>
              </a:ext>
            </a:extLst>
          </p:cNvPr>
          <p:cNvSpPr>
            <a:spLocks noGrp="1" noChangeArrowheads="1"/>
          </p:cNvSpPr>
          <p:nvPr>
            <p:ph type="body" idx="1"/>
          </p:nvPr>
        </p:nvSpPr>
        <p:spPr/>
        <p:txBody>
          <a:bodyPr/>
          <a:lstStyle/>
          <a:p>
            <a:r>
              <a:rPr lang="fr-FR" altLang="fr-FR" dirty="0"/>
              <a:t>Installation d’un PC :</a:t>
            </a:r>
          </a:p>
          <a:p>
            <a:pPr lvl="1"/>
            <a:r>
              <a:rPr lang="fr-FR" altLang="fr-FR" dirty="0"/>
              <a:t>Systèmes de fichiers :</a:t>
            </a:r>
          </a:p>
          <a:p>
            <a:pPr lvl="2"/>
            <a:r>
              <a:rPr lang="fr-FR" altLang="fr-FR" dirty="0"/>
              <a:t>Manipulations sur des partitions déjà créées et remplies de données :</a:t>
            </a:r>
          </a:p>
          <a:p>
            <a:pPr lvl="3"/>
            <a:r>
              <a:rPr lang="fr-FR" altLang="fr-FR" dirty="0"/>
              <a:t>Il est </a:t>
            </a:r>
            <a:r>
              <a:rPr lang="fr-FR" altLang="fr-FR" b="1" dirty="0"/>
              <a:t>très difficile de modifier</a:t>
            </a:r>
            <a:r>
              <a:rPr lang="fr-FR" altLang="fr-FR" dirty="0"/>
              <a:t> l'adresse de </a:t>
            </a:r>
            <a:r>
              <a:rPr lang="fr-FR" altLang="fr-FR" b="1" dirty="0"/>
              <a:t>début d'une partition</a:t>
            </a:r>
            <a:r>
              <a:rPr lang="fr-FR" altLang="fr-FR" dirty="0"/>
              <a:t> (en effet, cela implique de déplacer toutes ces données et il faut a priori avoir de l'espace en plus disponible pour pouvoir faire les manipulations nécessaires)</a:t>
            </a:r>
          </a:p>
          <a:p>
            <a:pPr lvl="3"/>
            <a:r>
              <a:rPr lang="fr-FR" altLang="fr-FR" b="1" dirty="0"/>
              <a:t>On peut réduire la taille d'une partition</a:t>
            </a:r>
            <a:r>
              <a:rPr lang="fr-FR" altLang="fr-FR" dirty="0"/>
              <a:t> si elle n'est pas remplie mais ceci prend un temps dépendant des données qui se trouvaient physiquement en fin de partition car elles seront à déplacer</a:t>
            </a:r>
          </a:p>
          <a:p>
            <a:pPr lvl="3"/>
            <a:r>
              <a:rPr lang="fr-FR" altLang="fr-FR" b="1" dirty="0"/>
              <a:t>On ne peut</a:t>
            </a:r>
            <a:r>
              <a:rPr lang="fr-FR" altLang="fr-FR" dirty="0"/>
              <a:t> en général </a:t>
            </a:r>
            <a:r>
              <a:rPr lang="fr-FR" altLang="fr-FR" b="1" dirty="0"/>
              <a:t>pas changer le système de fichier</a:t>
            </a:r>
            <a:r>
              <a:rPr lang="fr-FR" altLang="fr-FR" dirty="0"/>
              <a:t> d'une partition sans effacer ses données</a:t>
            </a:r>
          </a:p>
          <a:p>
            <a:pPr lvl="3"/>
            <a:r>
              <a:rPr lang="fr-FR" altLang="fr-FR" dirty="0"/>
              <a:t>Cependant, il est en général </a:t>
            </a:r>
            <a:r>
              <a:rPr lang="fr-FR" altLang="fr-FR" b="1" dirty="0"/>
              <a:t>simple et immédiat d’agrandir une partition</a:t>
            </a:r>
            <a:r>
              <a:rPr lang="fr-FR" altLang="fr-FR" dirty="0"/>
              <a:t> s’il y a de l’espace non partitionné derrière (de plus ceci peut être souvent fait même si elle est montée)</a:t>
            </a:r>
          </a:p>
          <a:p>
            <a:pPr lvl="3"/>
            <a:r>
              <a:rPr lang="fr-FR" altLang="fr-FR" dirty="0"/>
              <a:t>Mac : les APFS volumes permettent une certaine flexibilité…</a:t>
            </a:r>
          </a:p>
          <a:p>
            <a:pPr lvl="3"/>
            <a:r>
              <a:rPr lang="fr-FR" altLang="fr-FR" dirty="0"/>
              <a:t>Ubuntu Server </a:t>
            </a:r>
            <a:r>
              <a:rPr lang="fr-FR" altLang="fr-FR"/>
              <a:t>: voir </a:t>
            </a:r>
            <a:r>
              <a:rPr lang="fr-FR" altLang="fr-FR">
                <a:hlinkClick r:id="rId2"/>
              </a:rPr>
              <a:t>https://packetpushers.net/ubuntu-extend-your-default-lvm-space/</a:t>
            </a:r>
            <a:r>
              <a:rPr lang="fr-FR" altLang="fr-FR"/>
              <a:t> </a:t>
            </a:r>
            <a:endParaRPr lang="fr-FR" altLang="fr-FR" b="1" dirty="0"/>
          </a:p>
        </p:txBody>
      </p:sp>
      <p:pic>
        <p:nvPicPr>
          <p:cNvPr id="2" name="Picture 1" descr="Logo&#10;&#10;Description automatically generated">
            <a:extLst>
              <a:ext uri="{FF2B5EF4-FFF2-40B4-BE49-F238E27FC236}">
                <a16:creationId xmlns:a16="http://schemas.microsoft.com/office/drawing/2014/main" id="{9D54D70F-061D-4B55-1B12-ECEDD6F83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668" y="6021288"/>
            <a:ext cx="296996" cy="296996"/>
          </a:xfrm>
          <a:prstGeom prst="rect">
            <a:avLst/>
          </a:prstGeom>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CE384E63-0E2C-4C98-36B8-C18D7CC7C99C}"/>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89443" name="Rectangle 3">
            <a:extLst>
              <a:ext uri="{FF2B5EF4-FFF2-40B4-BE49-F238E27FC236}">
                <a16:creationId xmlns:a16="http://schemas.microsoft.com/office/drawing/2014/main" id="{9FB540F6-0719-D685-26A2-29911B814B9B}"/>
              </a:ext>
            </a:extLst>
          </p:cNvPr>
          <p:cNvSpPr>
            <a:spLocks noGrp="1" noChangeArrowheads="1"/>
          </p:cNvSpPr>
          <p:nvPr>
            <p:ph type="body" idx="1"/>
          </p:nvPr>
        </p:nvSpPr>
        <p:spPr/>
        <p:txBody>
          <a:bodyPr/>
          <a:lstStyle/>
          <a:p>
            <a:r>
              <a:rPr lang="fr-FR" altLang="fr-FR" dirty="0"/>
              <a:t>Installation d’un PC :</a:t>
            </a:r>
          </a:p>
          <a:p>
            <a:pPr lvl="1"/>
            <a:r>
              <a:rPr lang="fr-FR" altLang="fr-FR" dirty="0"/>
              <a:t>Systèmes de fichiers :</a:t>
            </a:r>
          </a:p>
          <a:p>
            <a:pPr lvl="2"/>
            <a:r>
              <a:rPr lang="fr-FR" altLang="fr-FR" dirty="0"/>
              <a:t>Manipulations de partitions :</a:t>
            </a:r>
          </a:p>
          <a:p>
            <a:pPr lvl="3"/>
            <a:r>
              <a:rPr lang="fr-FR" altLang="fr-FR" dirty="0"/>
              <a:t>Windows : </a:t>
            </a:r>
            <a:r>
              <a:rPr lang="fr-FR" altLang="fr-FR" b="1" dirty="0"/>
              <a:t>Disk Management</a:t>
            </a:r>
            <a:r>
              <a:rPr lang="fr-FR" altLang="fr-FR" dirty="0"/>
              <a:t> </a:t>
            </a:r>
            <a:r>
              <a:rPr lang="fr-FR" altLang="fr-FR"/>
              <a:t>(attention, certaines </a:t>
            </a:r>
            <a:r>
              <a:rPr lang="fr-FR" altLang="fr-FR" dirty="0"/>
              <a:t>partitions peuvent être cachées), </a:t>
            </a:r>
            <a:r>
              <a:rPr lang="fr-FR" altLang="fr-FR" b="1" dirty="0" err="1"/>
              <a:t>diskpart</a:t>
            </a:r>
            <a:r>
              <a:rPr lang="fr-FR" altLang="fr-FR" dirty="0"/>
              <a:t>, </a:t>
            </a:r>
            <a:r>
              <a:rPr lang="fr-FR" altLang="fr-FR" b="1" dirty="0" err="1"/>
              <a:t>mountvol</a:t>
            </a:r>
            <a:endParaRPr lang="fr-FR" altLang="fr-FR" dirty="0"/>
          </a:p>
          <a:p>
            <a:pPr lvl="3"/>
            <a:r>
              <a:rPr lang="fr-FR" altLang="fr-FR" dirty="0"/>
              <a:t>Ubuntu : </a:t>
            </a:r>
            <a:r>
              <a:rPr lang="fr-FR" altLang="fr-FR" b="1" dirty="0" err="1"/>
              <a:t>gparted</a:t>
            </a:r>
            <a:r>
              <a:rPr lang="fr-FR" altLang="fr-FR" b="1" dirty="0"/>
              <a:t>, </a:t>
            </a:r>
            <a:r>
              <a:rPr lang="fr-FR" altLang="fr-FR" b="1" dirty="0" err="1"/>
              <a:t>gpart</a:t>
            </a:r>
            <a:r>
              <a:rPr lang="fr-FR" altLang="fr-FR" dirty="0"/>
              <a:t>, </a:t>
            </a:r>
            <a:r>
              <a:rPr lang="fr-FR" altLang="fr-FR" b="1" dirty="0" err="1"/>
              <a:t>fdisk</a:t>
            </a:r>
            <a:r>
              <a:rPr lang="fr-FR" altLang="fr-FR" b="1" dirty="0"/>
              <a:t>, /</a:t>
            </a:r>
            <a:r>
              <a:rPr lang="fr-FR" altLang="fr-FR" b="1" dirty="0" err="1"/>
              <a:t>etc</a:t>
            </a:r>
            <a:r>
              <a:rPr lang="fr-FR" altLang="fr-FR" b="1" dirty="0"/>
              <a:t>/</a:t>
            </a:r>
            <a:r>
              <a:rPr lang="fr-FR" altLang="fr-FR" b="1" dirty="0" err="1"/>
              <a:t>fstab</a:t>
            </a:r>
            <a:r>
              <a:rPr lang="fr-FR" altLang="fr-FR" b="1" dirty="0"/>
              <a:t>, </a:t>
            </a:r>
            <a:r>
              <a:rPr lang="fr-FR" altLang="fr-FR" b="1" dirty="0" err="1"/>
              <a:t>mount</a:t>
            </a:r>
            <a:r>
              <a:rPr lang="fr-FR" altLang="fr-FR" b="1" dirty="0"/>
              <a:t>, </a:t>
            </a:r>
            <a:r>
              <a:rPr lang="fr-FR" altLang="fr-FR" b="1" dirty="0" err="1"/>
              <a:t>unmount</a:t>
            </a:r>
            <a:endParaRPr lang="fr-FR" altLang="fr-FR" b="1" dirty="0"/>
          </a:p>
        </p:txBody>
      </p:sp>
      <p:pic>
        <p:nvPicPr>
          <p:cNvPr id="189444" name="Picture 3" descr="Graphical user interface, application&#10;&#10;Description automatically generated">
            <a:extLst>
              <a:ext uri="{FF2B5EF4-FFF2-40B4-BE49-F238E27FC236}">
                <a16:creationId xmlns:a16="http://schemas.microsoft.com/office/drawing/2014/main" id="{3F22D5FA-8782-53D4-AFC9-996A2C436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3490913"/>
            <a:ext cx="4260850" cy="30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5" name="Picture 5" descr="Graphical user interface&#10;&#10;Description automatically generated">
            <a:extLst>
              <a:ext uri="{FF2B5EF4-FFF2-40B4-BE49-F238E27FC236}">
                <a16:creationId xmlns:a16="http://schemas.microsoft.com/office/drawing/2014/main" id="{19B7055A-40A9-C2CA-C466-BEF1A37FF2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6775" y="3482975"/>
            <a:ext cx="426085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AC4A483A-9452-53EF-22F7-475C8C21FA9F}"/>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90467" name="Rectangle 3">
            <a:extLst>
              <a:ext uri="{FF2B5EF4-FFF2-40B4-BE49-F238E27FC236}">
                <a16:creationId xmlns:a16="http://schemas.microsoft.com/office/drawing/2014/main" id="{3DF305FB-1DE8-515B-E395-819CE7663224}"/>
              </a:ext>
            </a:extLst>
          </p:cNvPr>
          <p:cNvSpPr>
            <a:spLocks noGrp="1" noChangeArrowheads="1"/>
          </p:cNvSpPr>
          <p:nvPr>
            <p:ph type="body" idx="1"/>
          </p:nvPr>
        </p:nvSpPr>
        <p:spPr/>
        <p:txBody>
          <a:bodyPr/>
          <a:lstStyle/>
          <a:p>
            <a:r>
              <a:rPr lang="fr-FR" altLang="fr-FR" dirty="0"/>
              <a:t>Installation d’un PC :</a:t>
            </a:r>
          </a:p>
          <a:p>
            <a:pPr lvl="1"/>
            <a:r>
              <a:rPr lang="fr-FR" altLang="fr-FR" dirty="0"/>
              <a:t>Systèmes de fichiers :</a:t>
            </a:r>
          </a:p>
          <a:p>
            <a:pPr lvl="2"/>
            <a:r>
              <a:rPr lang="fr-FR" altLang="fr-FR" sz="1400" dirty="0"/>
              <a:t>	Windows : </a:t>
            </a:r>
          </a:p>
          <a:p>
            <a:pPr lvl="2"/>
            <a:r>
              <a:rPr lang="fr-FR" altLang="fr-FR" sz="1400" dirty="0"/>
              <a:t>		</a:t>
            </a:r>
            <a:r>
              <a:rPr lang="fr-FR" altLang="fr-FR" sz="1400" b="1" dirty="0"/>
              <a:t>NTFS</a:t>
            </a:r>
            <a:r>
              <a:rPr lang="fr-FR" altLang="fr-FR" sz="1400" dirty="0"/>
              <a:t> : le meilleur choix si on n’utilise que Windows, fonctionne aussi de 	mieux en mieux sous Linux</a:t>
            </a:r>
          </a:p>
          <a:p>
            <a:pPr lvl="2"/>
            <a:r>
              <a:rPr lang="fr-FR" altLang="fr-FR" sz="1400" dirty="0"/>
              <a:t>		</a:t>
            </a:r>
            <a:r>
              <a:rPr lang="fr-FR" altLang="fr-FR" sz="1400" b="1" dirty="0" err="1"/>
              <a:t>exFAT</a:t>
            </a:r>
            <a:r>
              <a:rPr lang="fr-FR" altLang="fr-FR" sz="1400" dirty="0"/>
              <a:t> : peu utilisé, mise à jour du FAT32</a:t>
            </a:r>
          </a:p>
          <a:p>
            <a:pPr lvl="2"/>
            <a:r>
              <a:rPr lang="fr-FR" altLang="fr-FR" sz="1400" dirty="0"/>
              <a:t>		</a:t>
            </a:r>
            <a:r>
              <a:rPr lang="fr-FR" altLang="fr-FR" sz="1400" b="1" dirty="0"/>
              <a:t>FAT32</a:t>
            </a:r>
            <a:r>
              <a:rPr lang="fr-FR" altLang="fr-FR" sz="1400" dirty="0"/>
              <a:t> : la meilleure portabilité, mais limite de 4 Go pour les fichiers et pas de 	gestion de droits d’accès</a:t>
            </a:r>
          </a:p>
          <a:p>
            <a:pPr lvl="2"/>
            <a:r>
              <a:rPr lang="fr-FR" altLang="fr-FR" sz="1400" dirty="0"/>
              <a:t>		</a:t>
            </a:r>
            <a:r>
              <a:rPr lang="fr-FR" altLang="fr-FR" sz="1400" b="1" dirty="0"/>
              <a:t>FAT (FAT16)</a:t>
            </a:r>
            <a:r>
              <a:rPr lang="fr-FR" altLang="fr-FR" sz="1400" dirty="0"/>
              <a:t> : bonne portabilité avec certains appareils électroniques (e.g. 	carte micro SD sur Arduino) car simple à gérer si on doit écrire soi-même un 	driver sur </a:t>
            </a:r>
            <a:r>
              <a:rPr lang="fr-FR" altLang="fr-FR" sz="1400" dirty="0" err="1"/>
              <a:t>microcontroleur</a:t>
            </a:r>
            <a:endParaRPr lang="fr-FR" altLang="fr-FR" sz="1400" dirty="0"/>
          </a:p>
          <a:p>
            <a:pPr lvl="2"/>
            <a:r>
              <a:rPr lang="fr-FR" altLang="fr-FR" sz="1400" dirty="0"/>
              <a:t>	Linux : </a:t>
            </a:r>
          </a:p>
          <a:p>
            <a:pPr lvl="2"/>
            <a:r>
              <a:rPr lang="fr-FR" altLang="fr-FR" sz="1400" dirty="0"/>
              <a:t>		</a:t>
            </a:r>
            <a:r>
              <a:rPr lang="fr-FR" altLang="fr-FR" sz="1400" b="1" dirty="0"/>
              <a:t>ext4</a:t>
            </a:r>
            <a:r>
              <a:rPr lang="fr-FR" altLang="fr-FR" sz="1400" dirty="0"/>
              <a:t> : choix par défaut pour les Linux modernes, pas accessible sous 	Windows </a:t>
            </a:r>
          </a:p>
          <a:p>
            <a:pPr lvl="2"/>
            <a:r>
              <a:rPr lang="fr-FR" altLang="fr-FR" sz="1400" dirty="0"/>
              <a:t>		</a:t>
            </a:r>
            <a:r>
              <a:rPr lang="fr-FR" altLang="fr-FR" sz="1400" b="1" dirty="0"/>
              <a:t>ext2-3</a:t>
            </a:r>
            <a:r>
              <a:rPr lang="fr-FR" altLang="fr-FR" sz="1400" dirty="0"/>
              <a:t> : bon choix si besoin de partage avec Windows car des drivers tiers 	existent (vérifier les limitations : </a:t>
            </a:r>
            <a:r>
              <a:rPr lang="fr-FR" altLang="fr-FR" sz="1400" dirty="0">
                <a:hlinkClick r:id="rId2"/>
              </a:rPr>
              <a:t>http://www.fs-driver.org/</a:t>
            </a:r>
            <a:r>
              <a:rPr lang="fr-FR" altLang="fr-FR" sz="1400" dirty="0"/>
              <a:t>)</a:t>
            </a:r>
          </a:p>
          <a:p>
            <a:pPr lvl="2"/>
            <a:r>
              <a:rPr lang="fr-FR" altLang="fr-FR" sz="1400" dirty="0"/>
              <a:t>		</a:t>
            </a:r>
            <a:r>
              <a:rPr lang="fr-FR" altLang="fr-FR" sz="1400" b="1" dirty="0" err="1"/>
              <a:t>vfat</a:t>
            </a:r>
            <a:r>
              <a:rPr lang="fr-FR" altLang="fr-FR" sz="1400" dirty="0"/>
              <a:t> : FAT32, on ne peut pas installer Linux dessus mais bon choix pour des 	partages de données avec Windows</a:t>
            </a:r>
          </a:p>
          <a:p>
            <a:pPr lvl="2"/>
            <a:r>
              <a:rPr lang="fr-FR" altLang="fr-FR" sz="1400" dirty="0"/>
              <a:t>		</a:t>
            </a:r>
            <a:r>
              <a:rPr lang="fr-FR" altLang="fr-FR" sz="1400" b="1" dirty="0"/>
              <a:t>swap</a:t>
            </a:r>
            <a:r>
              <a:rPr lang="fr-FR" altLang="fr-FR" sz="1400" dirty="0"/>
              <a:t> : spécifique mémoire virtuelle, on peut en général s’en passer si on a 	assez de RAM</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F93CDB00-8F99-D7D1-F6B0-CC73E8499F11}"/>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91491" name="Rectangle 3">
            <a:extLst>
              <a:ext uri="{FF2B5EF4-FFF2-40B4-BE49-F238E27FC236}">
                <a16:creationId xmlns:a16="http://schemas.microsoft.com/office/drawing/2014/main" id="{BB092153-CFD7-E82A-B751-30FBDA72949E}"/>
              </a:ext>
            </a:extLst>
          </p:cNvPr>
          <p:cNvSpPr>
            <a:spLocks noGrp="1" noChangeArrowheads="1"/>
          </p:cNvSpPr>
          <p:nvPr>
            <p:ph type="body" idx="1"/>
          </p:nvPr>
        </p:nvSpPr>
        <p:spPr/>
        <p:txBody>
          <a:bodyPr/>
          <a:lstStyle/>
          <a:p>
            <a:r>
              <a:rPr lang="fr-FR" altLang="fr-FR"/>
              <a:t>Installation d’un PC :</a:t>
            </a:r>
          </a:p>
          <a:p>
            <a:pPr lvl="1"/>
            <a:r>
              <a:rPr lang="fr-FR" altLang="fr-FR"/>
              <a:t>Swap, espace d’échange, mémoire virtuelle, etc.</a:t>
            </a:r>
          </a:p>
          <a:p>
            <a:pPr lvl="2"/>
            <a:r>
              <a:rPr lang="fr-FR" altLang="fr-FR"/>
              <a:t>On appelle </a:t>
            </a:r>
            <a:r>
              <a:rPr lang="fr-FR" altLang="fr-FR" b="1"/>
              <a:t>swap</a:t>
            </a:r>
            <a:r>
              <a:rPr lang="fr-FR" altLang="fr-FR"/>
              <a:t> ou encore </a:t>
            </a:r>
            <a:r>
              <a:rPr lang="fr-FR" altLang="fr-FR" b="1"/>
              <a:t>espace d’échange</a:t>
            </a:r>
            <a:r>
              <a:rPr lang="fr-FR" altLang="fr-FR"/>
              <a:t> (ou même par abus de langage </a:t>
            </a:r>
            <a:r>
              <a:rPr lang="fr-FR" altLang="fr-FR" b="1"/>
              <a:t>mémoire virtuelle</a:t>
            </a:r>
            <a:r>
              <a:rPr lang="fr-FR" altLang="fr-FR"/>
              <a:t> (qui devrait plutôt désigner l’espace RAM+swap)) une zone du disque dur utilisée comme </a:t>
            </a:r>
            <a:r>
              <a:rPr lang="fr-FR" altLang="fr-FR" b="1"/>
              <a:t>extension de la mémoire vive (mémoire physique dans la RAM)</a:t>
            </a:r>
            <a:r>
              <a:rPr lang="fr-FR" altLang="fr-FR"/>
              <a:t>. L’idée est que lorsque l’ensemble des programmes lancés a besoin de plus de RAM que ce que le PC dispose, l’OS va quand même essayer de satisfaire leurs demandes d’allocations mémoire supplémentaires en mettant en swap les applications peu utilisées à ce moment, au prix d’un ralentissement dû à la lenteur du disque dur par rapport à la RAM…</a:t>
            </a:r>
          </a:p>
          <a:p>
            <a:pPr lvl="2"/>
            <a:r>
              <a:rPr lang="fr-FR" altLang="fr-FR"/>
              <a:t>Pour </a:t>
            </a:r>
            <a:r>
              <a:rPr lang="fr-FR" altLang="fr-FR" b="1"/>
              <a:t>Ubuntu</a:t>
            </a:r>
            <a:r>
              <a:rPr lang="fr-FR" altLang="fr-FR"/>
              <a:t>, il y a parfois une partition complète réservée à cela, avec le système de fichier </a:t>
            </a:r>
            <a:r>
              <a:rPr lang="fr-FR" altLang="fr-FR" b="1"/>
              <a:t>linux-swap</a:t>
            </a:r>
            <a:r>
              <a:rPr lang="fr-FR" altLang="fr-FR"/>
              <a:t>, ou un fichier </a:t>
            </a:r>
            <a:r>
              <a:rPr lang="fr-FR" altLang="fr-FR" b="1"/>
              <a:t>/swapfile</a:t>
            </a:r>
          </a:p>
          <a:p>
            <a:pPr lvl="2"/>
            <a:r>
              <a:rPr lang="fr-FR" altLang="fr-FR"/>
              <a:t>Pour </a:t>
            </a:r>
            <a:r>
              <a:rPr lang="fr-FR" altLang="fr-FR" b="1"/>
              <a:t>Raspbian</a:t>
            </a:r>
            <a:r>
              <a:rPr lang="fr-FR" altLang="fr-FR"/>
              <a:t>, c’est en général dans un fichier </a:t>
            </a:r>
            <a:r>
              <a:rPr lang="fr-FR" altLang="fr-FR" b="1"/>
              <a:t>/var/swap</a:t>
            </a:r>
          </a:p>
          <a:p>
            <a:pPr lvl="2"/>
            <a:r>
              <a:rPr lang="fr-FR" altLang="fr-FR"/>
              <a:t>Pour </a:t>
            </a:r>
            <a:r>
              <a:rPr lang="fr-FR" altLang="fr-FR" b="1"/>
              <a:t>Windows</a:t>
            </a:r>
            <a:r>
              <a:rPr lang="fr-FR" altLang="fr-FR"/>
              <a:t>, c’est dans un fichier </a:t>
            </a:r>
            <a:r>
              <a:rPr lang="fr-FR" altLang="fr-FR" b="1"/>
              <a:t>pagefile.sys</a:t>
            </a:r>
            <a:r>
              <a:rPr lang="fr-FR" altLang="fr-FR"/>
              <a:t> ou </a:t>
            </a:r>
            <a:r>
              <a:rPr lang="fr-FR" altLang="fr-FR" b="1"/>
              <a:t>swapfile.sys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73962405-393D-7EAD-19EE-34AFE4F45905}"/>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92515" name="Rectangle 3">
            <a:extLst>
              <a:ext uri="{FF2B5EF4-FFF2-40B4-BE49-F238E27FC236}">
                <a16:creationId xmlns:a16="http://schemas.microsoft.com/office/drawing/2014/main" id="{93466820-86A0-ABC5-691C-C955B0EEFBB9}"/>
              </a:ext>
            </a:extLst>
          </p:cNvPr>
          <p:cNvSpPr>
            <a:spLocks noGrp="1" noChangeArrowheads="1"/>
          </p:cNvSpPr>
          <p:nvPr>
            <p:ph type="body" idx="1"/>
          </p:nvPr>
        </p:nvSpPr>
        <p:spPr/>
        <p:txBody>
          <a:bodyPr/>
          <a:lstStyle/>
          <a:p>
            <a:r>
              <a:rPr lang="fr-FR" altLang="fr-FR"/>
              <a:t>Installation d’un PC :</a:t>
            </a:r>
          </a:p>
          <a:p>
            <a:pPr lvl="1"/>
            <a:r>
              <a:rPr lang="fr-FR" altLang="fr-FR"/>
              <a:t>Démarrage d’un système d’exploitation (OS) :</a:t>
            </a:r>
          </a:p>
          <a:p>
            <a:pPr lvl="2"/>
            <a:r>
              <a:rPr lang="fr-FR" altLang="fr-FR"/>
              <a:t>Etapes :</a:t>
            </a:r>
          </a:p>
          <a:p>
            <a:pPr lvl="2"/>
            <a:r>
              <a:rPr lang="fr-FR" altLang="fr-FR"/>
              <a:t>	Mise sous tension du PC</a:t>
            </a:r>
          </a:p>
          <a:p>
            <a:pPr lvl="2"/>
            <a:r>
              <a:rPr lang="fr-FR" altLang="fr-FR"/>
              <a:t>	Le </a:t>
            </a:r>
            <a:r>
              <a:rPr lang="fr-FR" altLang="fr-FR" b="1"/>
              <a:t>BIOS</a:t>
            </a:r>
            <a:r>
              <a:rPr lang="fr-FR" altLang="fr-FR"/>
              <a:t> ou </a:t>
            </a:r>
            <a:r>
              <a:rPr lang="fr-FR" altLang="fr-FR" b="1"/>
              <a:t>UEFI</a:t>
            </a:r>
            <a:r>
              <a:rPr lang="fr-FR" altLang="fr-FR"/>
              <a:t> démarre, fait diverses vérifications puis examine le début des disques durs, SSD, clés USB présents dans l’ordre configuré et </a:t>
            </a:r>
            <a:r>
              <a:rPr lang="fr-FR" altLang="fr-FR" b="1"/>
              <a:t>lance le premier MBR ou GPT valide trouvé</a:t>
            </a:r>
          </a:p>
          <a:p>
            <a:pPr lvl="2"/>
            <a:r>
              <a:rPr lang="fr-FR" altLang="fr-FR"/>
              <a:t>	Le MBR ou GPT contient un logiciel très court (512-8192 octets) pouvant commencer à proposer des choix à l’utilisateur, ou exécuter le reste du logiciel sur le début d’une autre partition (</a:t>
            </a:r>
            <a:r>
              <a:rPr lang="fr-FR" altLang="fr-FR" b="1"/>
              <a:t>VBR</a:t>
            </a:r>
            <a:r>
              <a:rPr lang="fr-FR" altLang="fr-FR"/>
              <a:t>, sur la </a:t>
            </a:r>
            <a:r>
              <a:rPr lang="fr-FR" altLang="fr-FR" b="1"/>
              <a:t>partition active</a:t>
            </a:r>
            <a:r>
              <a:rPr lang="fr-FR" altLang="fr-FR"/>
              <a:t> du disque si MBR)</a:t>
            </a:r>
          </a:p>
          <a:p>
            <a:pPr lvl="2"/>
            <a:r>
              <a:rPr lang="fr-FR" altLang="fr-FR"/>
              <a:t>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95732D7E-1FE4-FA2C-D6B0-3782CD7C6BC0}"/>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93539" name="Rectangle 3">
            <a:extLst>
              <a:ext uri="{FF2B5EF4-FFF2-40B4-BE49-F238E27FC236}">
                <a16:creationId xmlns:a16="http://schemas.microsoft.com/office/drawing/2014/main" id="{19376F62-6B11-2D55-8343-F9FEADD15309}"/>
              </a:ext>
            </a:extLst>
          </p:cNvPr>
          <p:cNvSpPr>
            <a:spLocks noGrp="1" noChangeArrowheads="1"/>
          </p:cNvSpPr>
          <p:nvPr>
            <p:ph type="body" idx="1"/>
          </p:nvPr>
        </p:nvSpPr>
        <p:spPr/>
        <p:txBody>
          <a:bodyPr/>
          <a:lstStyle/>
          <a:p>
            <a:r>
              <a:rPr lang="fr-FR" altLang="fr-FR"/>
              <a:t>Installation d’un PC :</a:t>
            </a:r>
          </a:p>
          <a:p>
            <a:pPr lvl="1"/>
            <a:r>
              <a:rPr lang="fr-FR" altLang="fr-FR"/>
              <a:t>Démarrage d’un système d’exploitation (OS) :</a:t>
            </a:r>
          </a:p>
          <a:p>
            <a:pPr lvl="2"/>
            <a:r>
              <a:rPr lang="fr-FR" altLang="fr-FR"/>
              <a:t>Etapes :</a:t>
            </a:r>
          </a:p>
          <a:p>
            <a:pPr lvl="2"/>
            <a:r>
              <a:rPr lang="fr-FR" altLang="fr-FR"/>
              <a:t>	Des fichiers vont commencer à être exécutés sur la partition et le </a:t>
            </a:r>
            <a:r>
              <a:rPr lang="fr-FR" altLang="fr-FR" b="1"/>
              <a:t>boot loader</a:t>
            </a:r>
            <a:r>
              <a:rPr lang="fr-FR" altLang="fr-FR"/>
              <a:t> (son code est réparti entre le début du disque (MBR), le début d’une partition (VBR), et des fichiers sur cette partition) va alors pouvoir se charger complètement et commencer à rechercher le système d’exploitation ou proposer des choix</a:t>
            </a:r>
          </a:p>
          <a:p>
            <a:pPr lvl="2"/>
            <a:r>
              <a:rPr lang="fr-FR" altLang="fr-FR"/>
              <a:t>	Les fichiers du </a:t>
            </a:r>
            <a:r>
              <a:rPr lang="fr-FR" altLang="fr-FR" b="1"/>
              <a:t>système d’exploitation</a:t>
            </a:r>
            <a:r>
              <a:rPr lang="fr-FR" altLang="fr-FR"/>
              <a:t> choisi (éventuellement sur une autre partition ou disque) vont alors pouvoir commencer à lancer son </a:t>
            </a:r>
            <a:r>
              <a:rPr lang="fr-FR" altLang="fr-FR" b="1"/>
              <a:t>noyau</a:t>
            </a:r>
            <a:r>
              <a:rPr lang="fr-FR" altLang="fr-FR"/>
              <a:t>, charger des </a:t>
            </a:r>
            <a:r>
              <a:rPr lang="fr-FR" altLang="fr-FR" b="1"/>
              <a:t>drivers</a:t>
            </a:r>
            <a:r>
              <a:rPr lang="fr-FR" altLang="fr-FR"/>
              <a:t> lancer des </a:t>
            </a:r>
            <a:r>
              <a:rPr lang="fr-FR" altLang="fr-FR" b="1"/>
              <a:t>services</a:t>
            </a:r>
            <a:r>
              <a:rPr lang="fr-FR" altLang="fr-FR"/>
              <a:t> et afficher le </a:t>
            </a:r>
            <a:r>
              <a:rPr lang="fr-FR" altLang="fr-FR" b="1"/>
              <a:t>bureau</a:t>
            </a:r>
            <a:r>
              <a:rPr lang="fr-FR" altLang="fr-FR"/>
              <a:t> et les </a:t>
            </a:r>
            <a:r>
              <a:rPr lang="fr-FR" altLang="fr-FR" b="1"/>
              <a:t>applications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E6CA4401-51E3-E973-3D9D-A02B0E735BC4}"/>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94563" name="Rectangle 3">
            <a:extLst>
              <a:ext uri="{FF2B5EF4-FFF2-40B4-BE49-F238E27FC236}">
                <a16:creationId xmlns:a16="http://schemas.microsoft.com/office/drawing/2014/main" id="{3994C217-2F0C-F3F1-662A-319DEF428A71}"/>
              </a:ext>
            </a:extLst>
          </p:cNvPr>
          <p:cNvSpPr>
            <a:spLocks noGrp="1" noChangeArrowheads="1"/>
          </p:cNvSpPr>
          <p:nvPr>
            <p:ph type="body" idx="1"/>
          </p:nvPr>
        </p:nvSpPr>
        <p:spPr/>
        <p:txBody>
          <a:bodyPr/>
          <a:lstStyle/>
          <a:p>
            <a:r>
              <a:rPr lang="fr-FR" altLang="fr-FR" dirty="0"/>
              <a:t>Installation d’un PC :</a:t>
            </a:r>
          </a:p>
          <a:p>
            <a:pPr lvl="1"/>
            <a:r>
              <a:rPr lang="fr-FR" altLang="fr-FR" dirty="0"/>
              <a:t>Démarrage d’un système d’exploitation (OS) :</a:t>
            </a:r>
          </a:p>
          <a:p>
            <a:pPr lvl="2"/>
            <a:r>
              <a:rPr lang="fr-FR" altLang="fr-FR" dirty="0"/>
              <a:t>Boot loaders : </a:t>
            </a:r>
          </a:p>
          <a:p>
            <a:pPr lvl="2"/>
            <a:r>
              <a:rPr lang="fr-FR" altLang="fr-FR" dirty="0"/>
              <a:t>	Linux : GRUB, LILO</a:t>
            </a:r>
          </a:p>
          <a:p>
            <a:pPr lvl="2"/>
            <a:r>
              <a:rPr lang="fr-FR" altLang="fr-FR" dirty="0"/>
              <a:t>	Windows XP : NTLDR</a:t>
            </a:r>
          </a:p>
          <a:p>
            <a:pPr lvl="2"/>
            <a:r>
              <a:rPr lang="fr-FR" altLang="fr-FR" dirty="0"/>
              <a:t>	Windows Vista et suivants : BOOTMGR</a:t>
            </a:r>
          </a:p>
          <a:p>
            <a:pPr lvl="2"/>
            <a:endParaRPr lang="fr-FR" altLang="fr-FR" dirty="0"/>
          </a:p>
          <a:p>
            <a:pPr lvl="2"/>
            <a:r>
              <a:rPr lang="fr-FR" altLang="fr-FR" dirty="0"/>
              <a:t>Toutes les parties des boot loaders ne sont pas visibles dans les explorateurs d’ordinateur car certaines parties ne sont pas des fichiers (e.g. MBR, VBR), il faut utiliser des outils de lecture bas niveau (e.g. </a:t>
            </a:r>
            <a:r>
              <a:rPr lang="fr-FR" altLang="fr-FR" b="1" dirty="0"/>
              <a:t>dd</a:t>
            </a:r>
            <a:r>
              <a:rPr lang="fr-FR" altLang="fr-FR" dirty="0"/>
              <a:t>) pour accéder au code et éventuellement le sauvegarder sous forme de fichiers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84C90B05-4808-0C8F-34EA-0130F35C82DC}"/>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95587" name="Rectangle 3">
            <a:extLst>
              <a:ext uri="{FF2B5EF4-FFF2-40B4-BE49-F238E27FC236}">
                <a16:creationId xmlns:a16="http://schemas.microsoft.com/office/drawing/2014/main" id="{35D4D3F8-BBF7-505C-F5EF-32D20EA0A8F8}"/>
              </a:ext>
            </a:extLst>
          </p:cNvPr>
          <p:cNvSpPr>
            <a:spLocks noGrp="1" noChangeArrowheads="1"/>
          </p:cNvSpPr>
          <p:nvPr>
            <p:ph type="body" idx="1"/>
          </p:nvPr>
        </p:nvSpPr>
        <p:spPr>
          <a:xfrm>
            <a:off x="457200" y="1447800"/>
            <a:ext cx="6094413" cy="4724400"/>
          </a:xfrm>
        </p:spPr>
        <p:txBody>
          <a:bodyPr/>
          <a:lstStyle/>
          <a:p>
            <a:r>
              <a:rPr lang="fr-FR" altLang="fr-FR" dirty="0"/>
              <a:t>Installation d’un PC :</a:t>
            </a:r>
          </a:p>
          <a:p>
            <a:pPr lvl="1"/>
            <a:r>
              <a:rPr lang="fr-FR" altLang="fr-FR" dirty="0"/>
              <a:t>Démarrage d’un système d’exploitation (OS) :</a:t>
            </a:r>
          </a:p>
          <a:p>
            <a:pPr lvl="2"/>
            <a:r>
              <a:rPr lang="fr-FR" altLang="fr-FR" dirty="0"/>
              <a:t>Des commandes ou fichiers de configuration spécifiques permettent de régler les options</a:t>
            </a:r>
          </a:p>
          <a:p>
            <a:pPr lvl="2"/>
            <a:r>
              <a:rPr lang="fr-FR" altLang="fr-FR" dirty="0"/>
              <a:t>	</a:t>
            </a:r>
            <a:r>
              <a:rPr lang="fr-FR" altLang="fr-FR" b="1" dirty="0"/>
              <a:t>/boot/grub/</a:t>
            </a:r>
            <a:r>
              <a:rPr lang="fr-FR" altLang="fr-FR" b="1" dirty="0" err="1"/>
              <a:t>menu.lst</a:t>
            </a:r>
            <a:r>
              <a:rPr lang="fr-FR" altLang="fr-FR" dirty="0"/>
              <a:t> ou </a:t>
            </a:r>
            <a:r>
              <a:rPr lang="fr-FR" altLang="fr-FR" b="1" dirty="0"/>
              <a:t>/</a:t>
            </a:r>
            <a:r>
              <a:rPr lang="fr-FR" altLang="fr-FR" b="1" dirty="0" err="1"/>
              <a:t>etc</a:t>
            </a:r>
            <a:r>
              <a:rPr lang="fr-FR" altLang="fr-FR" b="1" dirty="0"/>
              <a:t>/default/grub</a:t>
            </a:r>
            <a:r>
              <a:rPr lang="fr-FR" altLang="fr-FR" dirty="0"/>
              <a:t> et </a:t>
            </a:r>
            <a:r>
              <a:rPr lang="fr-FR" altLang="fr-FR" b="1" dirty="0"/>
              <a:t>update-grub</a:t>
            </a:r>
            <a:r>
              <a:rPr lang="fr-FR" altLang="fr-FR" dirty="0"/>
              <a:t>, </a:t>
            </a:r>
            <a:r>
              <a:rPr lang="fr-FR" altLang="fr-FR" b="1" dirty="0" err="1"/>
              <a:t>efibootmgr</a:t>
            </a:r>
            <a:r>
              <a:rPr lang="fr-FR" altLang="fr-FR" dirty="0"/>
              <a:t>, </a:t>
            </a:r>
            <a:r>
              <a:rPr lang="en-US" altLang="fr-FR" b="1" dirty="0"/>
              <a:t>grub-customizer</a:t>
            </a:r>
            <a:r>
              <a:rPr lang="en-US" altLang="fr-FR" dirty="0"/>
              <a:t>, </a:t>
            </a:r>
            <a:r>
              <a:rPr lang="en-US" altLang="fr-FR" b="1" dirty="0"/>
              <a:t>boot-repair</a:t>
            </a:r>
            <a:r>
              <a:rPr lang="fr-FR" altLang="fr-FR" dirty="0"/>
              <a:t> pour </a:t>
            </a:r>
            <a:r>
              <a:rPr lang="fr-FR" altLang="fr-FR" b="1" dirty="0"/>
              <a:t>GRUB</a:t>
            </a:r>
          </a:p>
          <a:p>
            <a:pPr lvl="2"/>
            <a:r>
              <a:rPr lang="fr-FR" altLang="fr-FR" dirty="0"/>
              <a:t>	</a:t>
            </a:r>
            <a:r>
              <a:rPr lang="fr-FR" altLang="fr-FR" b="1" dirty="0" err="1"/>
              <a:t>bcdedit</a:t>
            </a:r>
            <a:r>
              <a:rPr lang="fr-FR" altLang="fr-FR" dirty="0"/>
              <a:t>, </a:t>
            </a:r>
            <a:r>
              <a:rPr lang="fr-FR" altLang="fr-FR" b="1" dirty="0" err="1"/>
              <a:t>bcdboot</a:t>
            </a:r>
            <a:r>
              <a:rPr lang="fr-FR" altLang="fr-FR" dirty="0"/>
              <a:t>, </a:t>
            </a:r>
            <a:r>
              <a:rPr lang="fr-FR" altLang="fr-FR" b="1" dirty="0" err="1"/>
              <a:t>bootsect</a:t>
            </a:r>
            <a:r>
              <a:rPr lang="fr-FR" altLang="fr-FR" dirty="0"/>
              <a:t>, </a:t>
            </a:r>
            <a:r>
              <a:rPr lang="fr-FR" altLang="fr-FR" b="1" dirty="0" err="1"/>
              <a:t>EasyBCD</a:t>
            </a:r>
            <a:r>
              <a:rPr lang="fr-FR" altLang="fr-FR" dirty="0"/>
              <a:t> pour </a:t>
            </a:r>
            <a:r>
              <a:rPr lang="fr-FR" altLang="fr-FR" b="1" dirty="0"/>
              <a:t>BOOTMGR</a:t>
            </a:r>
          </a:p>
          <a:p>
            <a:pPr lvl="2"/>
            <a:endParaRPr lang="fr-FR" altLang="fr-FR" dirty="0"/>
          </a:p>
          <a:p>
            <a:pPr lvl="2"/>
            <a:r>
              <a:rPr lang="fr-FR" altLang="fr-FR" dirty="0"/>
              <a:t>Il est parfois possible de lancer les boot loaders les uns après les autres</a:t>
            </a:r>
          </a:p>
          <a:p>
            <a:pPr lvl="2"/>
            <a:endParaRPr lang="en-US" altLang="fr-FR" dirty="0"/>
          </a:p>
          <a:p>
            <a:pPr lvl="2"/>
            <a:r>
              <a:rPr lang="en-US" altLang="fr-FR" dirty="0"/>
              <a:t>P</a:t>
            </a:r>
            <a:r>
              <a:rPr lang="fr-FR" altLang="fr-FR" dirty="0"/>
              <a:t>lus d’infos : </a:t>
            </a:r>
            <a:r>
              <a:rPr lang="fr-FR" altLang="fr-FR" dirty="0">
                <a:hlinkClick r:id="rId2"/>
              </a:rPr>
              <a:t>https://www.ensta-bretagne.fr/lebars/tutorials/TD_wifi_rtk_multiboot_rpi.pdf</a:t>
            </a:r>
            <a:r>
              <a:rPr lang="fr-FR" altLang="fr-FR" dirty="0"/>
              <a:t> </a:t>
            </a:r>
          </a:p>
        </p:txBody>
      </p:sp>
      <p:pic>
        <p:nvPicPr>
          <p:cNvPr id="195588" name="Image 1">
            <a:extLst>
              <a:ext uri="{FF2B5EF4-FFF2-40B4-BE49-F238E27FC236}">
                <a16:creationId xmlns:a16="http://schemas.microsoft.com/office/drawing/2014/main" id="{5014885B-06F6-E77E-563A-CD0A925DAA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50013" y="1160463"/>
            <a:ext cx="2693987"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89" name="Image 2">
            <a:extLst>
              <a:ext uri="{FF2B5EF4-FFF2-40B4-BE49-F238E27FC236}">
                <a16:creationId xmlns:a16="http://schemas.microsoft.com/office/drawing/2014/main" id="{515961E6-18AE-32B1-3807-DA2A83BF6B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27788" y="4283075"/>
            <a:ext cx="2716212"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ogo&#10;&#10;Description automatically generated">
            <a:extLst>
              <a:ext uri="{FF2B5EF4-FFF2-40B4-BE49-F238E27FC236}">
                <a16:creationId xmlns:a16="http://schemas.microsoft.com/office/drawing/2014/main" id="{A03B023B-BD58-67B4-F950-B458BE3EE8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600" y="1916832"/>
            <a:ext cx="296996" cy="296996"/>
          </a:xfrm>
          <a:prstGeom prst="rect">
            <a:avLst/>
          </a:prstGeom>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7A2E075A-C5B1-8F3F-6480-E317238BF737}"/>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96611" name="Rectangle 3">
            <a:extLst>
              <a:ext uri="{FF2B5EF4-FFF2-40B4-BE49-F238E27FC236}">
                <a16:creationId xmlns:a16="http://schemas.microsoft.com/office/drawing/2014/main" id="{98524B6E-468D-5B39-DB4B-451A3FC08729}"/>
              </a:ext>
            </a:extLst>
          </p:cNvPr>
          <p:cNvSpPr>
            <a:spLocks noGrp="1" noChangeArrowheads="1"/>
          </p:cNvSpPr>
          <p:nvPr>
            <p:ph type="body" idx="1"/>
          </p:nvPr>
        </p:nvSpPr>
        <p:spPr/>
        <p:txBody>
          <a:bodyPr/>
          <a:lstStyle/>
          <a:p>
            <a:r>
              <a:rPr lang="fr-FR" altLang="fr-FR"/>
              <a:t>Installation d’un PC :</a:t>
            </a:r>
          </a:p>
          <a:p>
            <a:pPr lvl="1"/>
            <a:r>
              <a:rPr lang="fr-FR" altLang="fr-FR"/>
              <a:t>Démarrage d’un système d’exploitation (OS) :</a:t>
            </a:r>
          </a:p>
          <a:p>
            <a:pPr marL="914400" lvl="2" indent="0"/>
            <a:r>
              <a:rPr lang="fr-FR" altLang="fr-FR"/>
              <a:t>Vocabulaire</a:t>
            </a:r>
          </a:p>
          <a:p>
            <a:pPr lvl="3"/>
            <a:r>
              <a:rPr lang="fr-FR" altLang="fr-FR" b="1"/>
              <a:t>Programme</a:t>
            </a:r>
            <a:r>
              <a:rPr lang="fr-FR" altLang="fr-FR"/>
              <a:t> : ensemble d'opérations destinées à être exécutées par un ordinateur</a:t>
            </a:r>
          </a:p>
          <a:p>
            <a:pPr lvl="3"/>
            <a:r>
              <a:rPr lang="fr-FR" altLang="fr-FR"/>
              <a:t>Les termes </a:t>
            </a:r>
            <a:r>
              <a:rPr lang="fr-FR" altLang="fr-FR" b="1"/>
              <a:t>application</a:t>
            </a:r>
            <a:r>
              <a:rPr lang="fr-FR" altLang="fr-FR"/>
              <a:t> et </a:t>
            </a:r>
            <a:r>
              <a:rPr lang="fr-FR" altLang="fr-FR" b="1"/>
              <a:t>logiciel</a:t>
            </a:r>
            <a:r>
              <a:rPr lang="fr-FR" altLang="fr-FR"/>
              <a:t> sont souvent utilisés de manière interchangeable, on peut dire que c’est un groupe de fichiers exécutables et non exécutables (au moins 1 fichier doit être exécutable). On peut donc dire que c’est un ensemble de programmes</a:t>
            </a:r>
          </a:p>
          <a:p>
            <a:pPr lvl="3"/>
            <a:endParaRPr lang="fr-FR" altLang="fr-FR"/>
          </a:p>
          <a:p>
            <a:pPr lvl="3"/>
            <a:r>
              <a:rPr lang="fr-FR" altLang="fr-FR" b="1"/>
              <a:t>Bibliothèque</a:t>
            </a:r>
            <a:r>
              <a:rPr lang="fr-FR" altLang="fr-FR"/>
              <a:t> : fichier (</a:t>
            </a:r>
            <a:r>
              <a:rPr lang="fr-FR" altLang="fr-FR" b="1"/>
              <a:t>.dll</a:t>
            </a:r>
            <a:r>
              <a:rPr lang="fr-FR" altLang="fr-FR"/>
              <a:t> pour Windows, </a:t>
            </a:r>
            <a:r>
              <a:rPr lang="fr-FR" altLang="fr-FR" b="1"/>
              <a:t>.so</a:t>
            </a:r>
            <a:r>
              <a:rPr lang="fr-FR" altLang="fr-FR"/>
              <a:t> pour Linux) pas directement exécutable mais qui contient du code exécutable pouvant être appelé par un fichier exécutable</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96BBADA4-A0E2-1265-47CA-0CA09CBAAAD8}"/>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97635" name="Rectangle 3">
            <a:extLst>
              <a:ext uri="{FF2B5EF4-FFF2-40B4-BE49-F238E27FC236}">
                <a16:creationId xmlns:a16="http://schemas.microsoft.com/office/drawing/2014/main" id="{CF6EF582-E4C7-09EF-1994-0FEE2DC84C96}"/>
              </a:ext>
            </a:extLst>
          </p:cNvPr>
          <p:cNvSpPr>
            <a:spLocks noGrp="1" noChangeArrowheads="1"/>
          </p:cNvSpPr>
          <p:nvPr>
            <p:ph type="body" idx="1"/>
          </p:nvPr>
        </p:nvSpPr>
        <p:spPr/>
        <p:txBody>
          <a:bodyPr/>
          <a:lstStyle/>
          <a:p>
            <a:r>
              <a:rPr lang="fr-FR" altLang="fr-FR"/>
              <a:t>Installation d’un PC :</a:t>
            </a:r>
          </a:p>
          <a:p>
            <a:pPr lvl="1"/>
            <a:r>
              <a:rPr lang="fr-FR" altLang="fr-FR"/>
              <a:t>Démarrage d’un système d’exploitation (OS) :</a:t>
            </a:r>
          </a:p>
          <a:p>
            <a:pPr marL="914400" lvl="2" indent="0"/>
            <a:r>
              <a:rPr lang="fr-FR" altLang="fr-FR"/>
              <a:t>Vocabulaire</a:t>
            </a:r>
          </a:p>
          <a:p>
            <a:pPr lvl="3"/>
            <a:r>
              <a:rPr lang="fr-FR" altLang="fr-FR"/>
              <a:t>Il y a des applications BIOS ou UEFI (quand l’OS n’est pas lancé, e.g. boot loader), des applications Windows (quand l’OS Windows est lancé), des applications Linux (e.g. quand l’OS Ubuntu est lancé)… Ces différents types d’applications ne sont pas forcément construites de la même façon et sont compilées en assembler, C/C++, etc. avec des compilateurs différents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698B04E6-06B9-C9A4-2EA7-FE7E2A3BD5D2}"/>
              </a:ext>
            </a:extLst>
          </p:cNvPr>
          <p:cNvSpPr>
            <a:spLocks noGrp="1" noChangeArrowheads="1"/>
          </p:cNvSpPr>
          <p:nvPr>
            <p:ph type="title"/>
          </p:nvPr>
        </p:nvSpPr>
        <p:spPr/>
        <p:txBody>
          <a:bodyPr/>
          <a:lstStyle/>
          <a:p>
            <a:pPr eaLnBrk="1" hangingPunct="1"/>
            <a:r>
              <a:rPr lang="fr-FR" altLang="fr-FR" sz="2800"/>
              <a:t>Concevoir un robot</a:t>
            </a:r>
          </a:p>
        </p:txBody>
      </p:sp>
      <p:sp>
        <p:nvSpPr>
          <p:cNvPr id="22531" name="Rectangle 3">
            <a:extLst>
              <a:ext uri="{FF2B5EF4-FFF2-40B4-BE49-F238E27FC236}">
                <a16:creationId xmlns:a16="http://schemas.microsoft.com/office/drawing/2014/main" id="{8776BC72-E9E5-813F-FE7D-32809F86681F}"/>
              </a:ext>
            </a:extLst>
          </p:cNvPr>
          <p:cNvSpPr>
            <a:spLocks noGrp="1" noChangeArrowheads="1"/>
          </p:cNvSpPr>
          <p:nvPr>
            <p:ph type="body" idx="1"/>
          </p:nvPr>
        </p:nvSpPr>
        <p:spPr/>
        <p:txBody>
          <a:bodyPr/>
          <a:lstStyle/>
          <a:p>
            <a:r>
              <a:rPr lang="fr-FR" altLang="fr-FR" dirty="0"/>
              <a:t>Actionneurs :</a:t>
            </a:r>
          </a:p>
          <a:p>
            <a:pPr lvl="1"/>
            <a:r>
              <a:rPr lang="fr-FR" altLang="fr-FR" dirty="0"/>
              <a:t>Moteurs électriques : </a:t>
            </a:r>
            <a:r>
              <a:rPr lang="fr-FR" altLang="fr-FR" dirty="0" err="1"/>
              <a:t>brushed</a:t>
            </a:r>
            <a:r>
              <a:rPr lang="fr-FR" altLang="fr-FR" dirty="0"/>
              <a:t> vs </a:t>
            </a:r>
            <a:r>
              <a:rPr lang="fr-FR" altLang="fr-FR" dirty="0" err="1"/>
              <a:t>brushless</a:t>
            </a:r>
            <a:r>
              <a:rPr lang="fr-FR" altLang="fr-FR" dirty="0"/>
              <a:t>, pas-à-pas ou non?</a:t>
            </a:r>
          </a:p>
          <a:p>
            <a:pPr lvl="2"/>
            <a:r>
              <a:rPr lang="fr-FR" altLang="fr-FR" b="1" dirty="0"/>
              <a:t>Moteurs </a:t>
            </a:r>
            <a:r>
              <a:rPr lang="fr-FR" altLang="fr-FR" b="1" dirty="0" err="1"/>
              <a:t>brushless</a:t>
            </a:r>
            <a:r>
              <a:rPr lang="fr-FR" altLang="fr-FR" dirty="0"/>
              <a:t> : </a:t>
            </a:r>
          </a:p>
          <a:p>
            <a:pPr lvl="2"/>
            <a:r>
              <a:rPr lang="fr-FR" altLang="fr-FR" dirty="0"/>
              <a:t>	</a:t>
            </a:r>
            <a:r>
              <a:rPr lang="fr-FR" altLang="fr-FR" b="1" dirty="0"/>
              <a:t>3 fils</a:t>
            </a:r>
            <a:r>
              <a:rPr lang="fr-FR" altLang="fr-FR" dirty="0"/>
              <a:t> (on peut les reconnaitre à cela)</a:t>
            </a:r>
          </a:p>
          <a:p>
            <a:pPr lvl="2"/>
            <a:r>
              <a:rPr lang="fr-FR" altLang="fr-FR" dirty="0"/>
              <a:t>	On ne peut pas facilement les tester directement sur une batterie, il faut une carte de puissance/variateur/ESC (</a:t>
            </a:r>
            <a:r>
              <a:rPr lang="fr-FR" altLang="fr-FR" dirty="0" err="1"/>
              <a:t>Electronic</a:t>
            </a:r>
            <a:r>
              <a:rPr lang="fr-FR" altLang="fr-FR" dirty="0"/>
              <a:t> Speed Controller) pour générer les bons signaux</a:t>
            </a:r>
          </a:p>
          <a:p>
            <a:pPr lvl="2"/>
            <a:r>
              <a:rPr lang="fr-FR" altLang="fr-FR" dirty="0"/>
              <a:t>	</a:t>
            </a:r>
            <a:r>
              <a:rPr lang="fr-FR" altLang="fr-FR" b="1" dirty="0"/>
              <a:t>Pas de contact électrique entre la partie tournante et la partie fixe</a:t>
            </a:r>
          </a:p>
          <a:p>
            <a:pPr lvl="2"/>
            <a:r>
              <a:rPr lang="fr-FR" altLang="fr-FR" dirty="0"/>
              <a:t>	Souvent la cage est tournante et l’axe est fixe (</a:t>
            </a:r>
            <a:r>
              <a:rPr lang="fr-FR" altLang="fr-FR" b="1" dirty="0" err="1"/>
              <a:t>outrunner</a:t>
            </a:r>
            <a:r>
              <a:rPr lang="fr-FR" altLang="fr-FR" dirty="0"/>
              <a:t>, l’inverse est </a:t>
            </a:r>
            <a:r>
              <a:rPr lang="fr-FR" altLang="fr-FR" b="1" dirty="0" err="1"/>
              <a:t>inrunner</a:t>
            </a:r>
            <a:r>
              <a:rPr lang="fr-FR" altLang="fr-FR" dirty="0"/>
              <a:t>)</a:t>
            </a:r>
          </a:p>
          <a:p>
            <a:pPr lvl="2"/>
            <a:r>
              <a:rPr lang="fr-FR" altLang="fr-FR" dirty="0"/>
              <a:t>	</a:t>
            </a:r>
          </a:p>
        </p:txBody>
      </p:sp>
      <p:pic>
        <p:nvPicPr>
          <p:cNvPr id="22532" name="Image 4">
            <a:extLst>
              <a:ext uri="{FF2B5EF4-FFF2-40B4-BE49-F238E27FC236}">
                <a16:creationId xmlns:a16="http://schemas.microsoft.com/office/drawing/2014/main" id="{BD63060A-8B3F-5D3D-406B-A7043E2252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6350" y="4957763"/>
            <a:ext cx="20129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E155024C-04C4-5795-CDFB-A6B3BFA23C30}"/>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98659" name="Rectangle 3">
            <a:extLst>
              <a:ext uri="{FF2B5EF4-FFF2-40B4-BE49-F238E27FC236}">
                <a16:creationId xmlns:a16="http://schemas.microsoft.com/office/drawing/2014/main" id="{2C6604B6-EE05-989E-606D-6592C4118C02}"/>
              </a:ext>
            </a:extLst>
          </p:cNvPr>
          <p:cNvSpPr>
            <a:spLocks noGrp="1" noChangeArrowheads="1"/>
          </p:cNvSpPr>
          <p:nvPr>
            <p:ph type="body" idx="1"/>
          </p:nvPr>
        </p:nvSpPr>
        <p:spPr/>
        <p:txBody>
          <a:bodyPr/>
          <a:lstStyle/>
          <a:p>
            <a:r>
              <a:rPr lang="fr-FR" altLang="fr-FR" dirty="0"/>
              <a:t>Installation d’un PC :</a:t>
            </a:r>
          </a:p>
          <a:p>
            <a:pPr lvl="1"/>
            <a:r>
              <a:rPr lang="fr-FR" altLang="fr-FR" dirty="0"/>
              <a:t>Démarrage d’un système d’exploitation (OS) :</a:t>
            </a:r>
          </a:p>
          <a:p>
            <a:pPr marL="914400" lvl="2" indent="0"/>
            <a:r>
              <a:rPr lang="fr-FR" altLang="fr-FR" dirty="0"/>
              <a:t>Vocabulaire</a:t>
            </a:r>
          </a:p>
          <a:p>
            <a:pPr marL="1371600" lvl="3" indent="0"/>
            <a:r>
              <a:rPr lang="fr-FR" altLang="fr-FR" b="1" dirty="0"/>
              <a:t>Noyau/kernel</a:t>
            </a:r>
            <a:r>
              <a:rPr lang="fr-FR" altLang="fr-FR" dirty="0"/>
              <a:t> : </a:t>
            </a:r>
            <a:r>
              <a:rPr lang="fr-FR" altLang="fr-FR" b="1" dirty="0"/>
              <a:t>logiciel central d’un OS</a:t>
            </a:r>
            <a:r>
              <a:rPr lang="fr-FR" altLang="fr-FR" dirty="0"/>
              <a:t>, en collaboration avec les drivers il se réserve en général un espace mémoire bien séparé du reste</a:t>
            </a:r>
          </a:p>
          <a:p>
            <a:pPr marL="1371600" lvl="3" indent="0"/>
            <a:r>
              <a:rPr lang="fr-FR" altLang="fr-FR" b="1" dirty="0"/>
              <a:t>Pilote/driver</a:t>
            </a:r>
            <a:r>
              <a:rPr lang="fr-FR" altLang="fr-FR" dirty="0"/>
              <a:t> : logiciel gérant la </a:t>
            </a:r>
            <a:r>
              <a:rPr lang="fr-FR" altLang="fr-FR" b="1" dirty="0"/>
              <a:t>communication bas niveau</a:t>
            </a:r>
            <a:r>
              <a:rPr lang="fr-FR" altLang="fr-FR" dirty="0"/>
              <a:t> entre le </a:t>
            </a:r>
            <a:r>
              <a:rPr lang="fr-FR" altLang="fr-FR" b="1" dirty="0"/>
              <a:t>noyau</a:t>
            </a:r>
            <a:r>
              <a:rPr lang="fr-FR" altLang="fr-FR" dirty="0"/>
              <a:t> et un type de </a:t>
            </a:r>
            <a:r>
              <a:rPr lang="fr-FR" altLang="fr-FR" b="1" dirty="0"/>
              <a:t>périphérique</a:t>
            </a:r>
            <a:r>
              <a:rPr lang="fr-FR" altLang="fr-FR" dirty="0"/>
              <a:t> spécifique. Lorsque l’un d’entre eux </a:t>
            </a:r>
            <a:r>
              <a:rPr lang="fr-FR" altLang="fr-FR" dirty="0" err="1"/>
              <a:t>buggue</a:t>
            </a:r>
            <a:r>
              <a:rPr lang="fr-FR" altLang="fr-FR" dirty="0"/>
              <a:t> de manière irrécupérable, le noyau de Windows lance l’affichage d’un « </a:t>
            </a:r>
            <a:r>
              <a:rPr lang="fr-FR" altLang="fr-FR" b="1" dirty="0"/>
              <a:t>écran bleu</a:t>
            </a:r>
            <a:r>
              <a:rPr lang="fr-FR" altLang="fr-FR" dirty="0"/>
              <a:t> » (« </a:t>
            </a:r>
            <a:r>
              <a:rPr lang="fr-FR" altLang="fr-FR" b="1" dirty="0"/>
              <a:t>BSOD</a:t>
            </a:r>
            <a:r>
              <a:rPr lang="fr-FR" altLang="fr-FR" dirty="0"/>
              <a:t> »), sous Linux on a plutôt un message « </a:t>
            </a:r>
            <a:r>
              <a:rPr lang="fr-FR" altLang="fr-FR" b="1" dirty="0"/>
              <a:t>kernel panic</a:t>
            </a:r>
            <a:r>
              <a:rPr lang="fr-FR" altLang="fr-FR" dirty="0"/>
              <a:t> ». Dans les cas où le noyau n’a pas su détecter le bug (ou a </a:t>
            </a:r>
            <a:r>
              <a:rPr lang="fr-FR" altLang="fr-FR" dirty="0" err="1"/>
              <a:t>buggué</a:t>
            </a:r>
            <a:r>
              <a:rPr lang="fr-FR" altLang="fr-FR" dirty="0"/>
              <a:t> lui-même), l’ordinateur se retrouve alors dans un état indéfini se traduisant en général par un écran figé, ou arrêt/redémarrage immédiat, etc.</a:t>
            </a:r>
          </a:p>
        </p:txBody>
      </p:sp>
      <p:pic>
        <p:nvPicPr>
          <p:cNvPr id="198660" name="Image 4" descr="Une image contenant oiseau, arbre, fleur&#10;&#10;Description générée automatiquement">
            <a:extLst>
              <a:ext uri="{FF2B5EF4-FFF2-40B4-BE49-F238E27FC236}">
                <a16:creationId xmlns:a16="http://schemas.microsoft.com/office/drawing/2014/main" id="{FB545B9D-4EE8-B071-DC72-56E978500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50" y="4933950"/>
            <a:ext cx="252095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1" name="Image 6" descr="Une image contenant capture d’écran&#10;&#10;Description générée automatiquement">
            <a:extLst>
              <a:ext uri="{FF2B5EF4-FFF2-40B4-BE49-F238E27FC236}">
                <a16:creationId xmlns:a16="http://schemas.microsoft.com/office/drawing/2014/main" id="{B7F66BBA-F794-76D9-F6A2-D6473DAC8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25" y="4948238"/>
            <a:ext cx="2862263"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9FC50B07-CB2F-AEB1-23C3-16363E78CAD0}"/>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99683" name="Rectangle 3">
            <a:extLst>
              <a:ext uri="{FF2B5EF4-FFF2-40B4-BE49-F238E27FC236}">
                <a16:creationId xmlns:a16="http://schemas.microsoft.com/office/drawing/2014/main" id="{57DD6E64-00C4-11AB-34A7-F09E0E650815}"/>
              </a:ext>
            </a:extLst>
          </p:cNvPr>
          <p:cNvSpPr>
            <a:spLocks noGrp="1" noChangeArrowheads="1"/>
          </p:cNvSpPr>
          <p:nvPr>
            <p:ph type="body" idx="1"/>
          </p:nvPr>
        </p:nvSpPr>
        <p:spPr/>
        <p:txBody>
          <a:bodyPr/>
          <a:lstStyle/>
          <a:p>
            <a:r>
              <a:rPr lang="fr-FR" altLang="fr-FR"/>
              <a:t>Installation d’un PC :</a:t>
            </a:r>
          </a:p>
          <a:p>
            <a:pPr lvl="1"/>
            <a:r>
              <a:rPr lang="fr-FR" altLang="fr-FR"/>
              <a:t>Démarrage d’un système d’exploitation (OS) :</a:t>
            </a:r>
          </a:p>
          <a:p>
            <a:pPr marL="914400" lvl="2" indent="0"/>
            <a:r>
              <a:rPr lang="fr-FR" altLang="fr-FR"/>
              <a:t>Vocabulaire</a:t>
            </a:r>
          </a:p>
          <a:p>
            <a:pPr marL="1371600" lvl="3" indent="0"/>
            <a:r>
              <a:rPr lang="fr-FR" altLang="fr-FR"/>
              <a:t>L’ensemble </a:t>
            </a:r>
            <a:r>
              <a:rPr lang="fr-FR" altLang="fr-FR" b="1"/>
              <a:t>kernel+drivers</a:t>
            </a:r>
            <a:r>
              <a:rPr lang="fr-FR" altLang="fr-FR"/>
              <a:t> fournit alors un certain nombre de </a:t>
            </a:r>
            <a:r>
              <a:rPr lang="fr-FR" altLang="fr-FR" b="1"/>
              <a:t>fonctions systèmes utilisables</a:t>
            </a:r>
            <a:r>
              <a:rPr lang="fr-FR" altLang="fr-FR"/>
              <a:t> par les </a:t>
            </a:r>
            <a:r>
              <a:rPr lang="fr-FR" altLang="fr-FR" b="1"/>
              <a:t>services et applications fournies avec l’OS</a:t>
            </a:r>
            <a:r>
              <a:rPr lang="fr-FR" altLang="fr-FR"/>
              <a:t>, ces derniers ayant pour but de fournir un maximum de fonctionnalités utilisables directement par l’utilisateur ou les applications installées manuellement</a:t>
            </a:r>
          </a:p>
          <a:p>
            <a:pPr marL="1371600" lvl="3" indent="0"/>
            <a:endParaRPr lang="fr-FR" altLang="fr-FR"/>
          </a:p>
          <a:p>
            <a:pPr marL="1371600" lvl="3" indent="0"/>
            <a:r>
              <a:rPr lang="fr-FR" altLang="fr-FR" b="1"/>
              <a:t>Kernel mode</a:t>
            </a:r>
            <a:r>
              <a:rPr lang="fr-FR" altLang="fr-FR"/>
              <a:t> vs </a:t>
            </a:r>
            <a:r>
              <a:rPr lang="fr-FR" altLang="fr-FR" b="1"/>
              <a:t>user mode</a:t>
            </a:r>
            <a:r>
              <a:rPr lang="fr-FR" altLang="fr-FR"/>
              <a:t> : on peut dire que les </a:t>
            </a:r>
            <a:r>
              <a:rPr lang="fr-FR" altLang="fr-FR" b="1"/>
              <a:t>drivers</a:t>
            </a:r>
            <a:r>
              <a:rPr lang="fr-FR" altLang="fr-FR"/>
              <a:t> sont des </a:t>
            </a:r>
            <a:r>
              <a:rPr lang="fr-FR" altLang="fr-FR" b="1"/>
              <a:t>applications en kernel mode</a:t>
            </a:r>
            <a:r>
              <a:rPr lang="fr-FR" altLang="fr-FR"/>
              <a:t>, dans un espace mémoire kernel spécifique, alors que le reste des </a:t>
            </a:r>
            <a:r>
              <a:rPr lang="fr-FR" altLang="fr-FR" b="1"/>
              <a:t>applications</a:t>
            </a:r>
            <a:r>
              <a:rPr lang="fr-FR" altLang="fr-FR"/>
              <a:t> de l’OS et installées par l’</a:t>
            </a:r>
            <a:r>
              <a:rPr lang="fr-FR" altLang="fr-FR" b="1"/>
              <a:t>utilisateur</a:t>
            </a:r>
            <a:r>
              <a:rPr lang="fr-FR" altLang="fr-FR"/>
              <a:t> sont </a:t>
            </a:r>
            <a:r>
              <a:rPr lang="fr-FR" altLang="fr-FR" b="1"/>
              <a:t>en user mode</a:t>
            </a:r>
            <a:r>
              <a:rPr lang="fr-FR" altLang="fr-FR"/>
              <a:t>, dans un autre espace mémoire user…</a:t>
            </a:r>
          </a:p>
          <a:p>
            <a:pPr marL="1371600" lvl="3" indent="0"/>
            <a:endParaRPr lang="fr-FR" altLang="fr-F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52D5F1DE-B6F1-EF1F-C912-05B8FBA7F745}"/>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00707" name="Rectangle 3">
            <a:extLst>
              <a:ext uri="{FF2B5EF4-FFF2-40B4-BE49-F238E27FC236}">
                <a16:creationId xmlns:a16="http://schemas.microsoft.com/office/drawing/2014/main" id="{1136E852-5469-AE28-ECE0-FF9BDE9C39EE}"/>
              </a:ext>
            </a:extLst>
          </p:cNvPr>
          <p:cNvSpPr>
            <a:spLocks noGrp="1" noChangeArrowheads="1"/>
          </p:cNvSpPr>
          <p:nvPr>
            <p:ph type="body" idx="1"/>
          </p:nvPr>
        </p:nvSpPr>
        <p:spPr/>
        <p:txBody>
          <a:bodyPr/>
          <a:lstStyle/>
          <a:p>
            <a:r>
              <a:rPr lang="fr-FR" altLang="fr-FR" dirty="0"/>
              <a:t>Installation d’un PC :</a:t>
            </a:r>
          </a:p>
          <a:p>
            <a:pPr lvl="1"/>
            <a:r>
              <a:rPr lang="fr-FR" altLang="fr-FR" dirty="0"/>
              <a:t>Démarrage d’un système d’exploitation (OS) :</a:t>
            </a:r>
          </a:p>
          <a:p>
            <a:pPr marL="914400" lvl="2" indent="0"/>
            <a:r>
              <a:rPr lang="fr-FR" altLang="fr-FR" dirty="0"/>
              <a:t>Vocabulaire</a:t>
            </a:r>
          </a:p>
          <a:p>
            <a:pPr marL="1371600" lvl="3" indent="0"/>
            <a:r>
              <a:rPr lang="fr-FR" altLang="fr-FR" dirty="0"/>
              <a:t>Par abus de langage, on appelle aussi parfois driver un logiciel gérant un protocole de périphérique sans pour autant être en contact direct avec le noyau, e.g. pour les périphériques à port série RS232, un driver de port RS232 est en général fourni avec l’OS, mais il reste à écrire un logiciel pour décoder le protocole spécifique du périphérique…</a:t>
            </a:r>
          </a:p>
          <a:p>
            <a:pPr marL="1371600" lvl="3" indent="0"/>
            <a:endParaRPr lang="fr-FR" altLang="fr-FR" dirty="0"/>
          </a:p>
          <a:p>
            <a:pPr marL="1371600" lvl="3" indent="0"/>
            <a:r>
              <a:rPr lang="fr-FR" altLang="fr-FR" dirty="0"/>
              <a:t>=&gt; Il est compliqué de fournir une définition précise aux différents termes cités, les frontières et appellations varient selon les OS, leurs versions, les visions des développeurs, leur politique commerciale, etc.</a:t>
            </a:r>
          </a:p>
        </p:txBody>
      </p:sp>
    </p:spTree>
    <p:extLst>
      <p:ext uri="{BB962C8B-B14F-4D97-AF65-F5344CB8AC3E}">
        <p14:creationId xmlns:p14="http://schemas.microsoft.com/office/powerpoint/2010/main" val="287612812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52D5F1DE-B6F1-EF1F-C912-05B8FBA7F745}"/>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00707" name="Rectangle 3">
            <a:extLst>
              <a:ext uri="{FF2B5EF4-FFF2-40B4-BE49-F238E27FC236}">
                <a16:creationId xmlns:a16="http://schemas.microsoft.com/office/drawing/2014/main" id="{1136E852-5469-AE28-ECE0-FF9BDE9C39EE}"/>
              </a:ext>
            </a:extLst>
          </p:cNvPr>
          <p:cNvSpPr>
            <a:spLocks noGrp="1" noChangeArrowheads="1"/>
          </p:cNvSpPr>
          <p:nvPr>
            <p:ph type="body" idx="1"/>
          </p:nvPr>
        </p:nvSpPr>
        <p:spPr/>
        <p:txBody>
          <a:bodyPr/>
          <a:lstStyle/>
          <a:p>
            <a:r>
              <a:rPr lang="fr-FR" altLang="fr-FR" dirty="0"/>
              <a:t>Installation d’un PC :</a:t>
            </a:r>
          </a:p>
          <a:p>
            <a:pPr lvl="1"/>
            <a:r>
              <a:rPr lang="fr-FR" altLang="fr-FR" dirty="0"/>
              <a:t>Démarrage d’un système d’exploitation (OS) :</a:t>
            </a:r>
          </a:p>
          <a:p>
            <a:pPr marL="914400" lvl="2" indent="0"/>
            <a:r>
              <a:rPr lang="fr-FR" altLang="fr-FR" dirty="0"/>
              <a:t>Vocabulaire</a:t>
            </a:r>
          </a:p>
          <a:p>
            <a:pPr marL="1371600" lvl="3" indent="0"/>
            <a:r>
              <a:rPr lang="fr-FR" altLang="fr-FR" b="1" dirty="0"/>
              <a:t>Service</a:t>
            </a:r>
            <a:r>
              <a:rPr lang="fr-FR" altLang="fr-FR" dirty="0"/>
              <a:t> : </a:t>
            </a:r>
            <a:r>
              <a:rPr lang="fr-FR" altLang="fr-FR" b="1" dirty="0"/>
              <a:t>type d’application un peu spécifique</a:t>
            </a:r>
            <a:r>
              <a:rPr lang="fr-FR" altLang="fr-FR" dirty="0"/>
              <a:t> qui respecte certaines contraintes e.g. pouvoir répondre à une demande start, stop, restart, pause définie par le système…</a:t>
            </a:r>
          </a:p>
          <a:p>
            <a:pPr marL="1371600" lvl="3" indent="0"/>
            <a:endParaRPr lang="fr-FR" altLang="fr-FR" dirty="0"/>
          </a:p>
          <a:p>
            <a:pPr marL="1371600" lvl="3" indent="0"/>
            <a:r>
              <a:rPr lang="fr-FR" altLang="fr-FR" b="1" dirty="0"/>
              <a:t>Shell</a:t>
            </a:r>
            <a:r>
              <a:rPr lang="fr-FR" altLang="fr-FR" dirty="0"/>
              <a:t> : </a:t>
            </a:r>
            <a:r>
              <a:rPr lang="fr-FR" altLang="fr-FR" b="1" dirty="0"/>
              <a:t>application principale</a:t>
            </a:r>
            <a:r>
              <a:rPr lang="fr-FR" altLang="fr-FR" dirty="0"/>
              <a:t> d’un OS </a:t>
            </a:r>
            <a:r>
              <a:rPr lang="fr-FR" altLang="fr-FR" b="1" dirty="0"/>
              <a:t>pour l’</a:t>
            </a:r>
            <a:r>
              <a:rPr lang="fr-FR" altLang="fr-FR" b="1" dirty="0" err="1"/>
              <a:t>intéraction</a:t>
            </a:r>
            <a:r>
              <a:rPr lang="fr-FR" altLang="fr-FR" b="1" dirty="0"/>
              <a:t> avec l’utilisateur</a:t>
            </a:r>
            <a:r>
              <a:rPr lang="fr-FR" altLang="fr-FR" dirty="0"/>
              <a:t>. Historiquement, ce n’était qu’une application attendant des commandes textuelles tapées au clavier et affichant une réponse textuelle (appelé aussi </a:t>
            </a:r>
            <a:r>
              <a:rPr lang="fr-FR" altLang="fr-FR" b="1" dirty="0"/>
              <a:t>invite de commandes</a:t>
            </a:r>
            <a:r>
              <a:rPr lang="fr-FR" altLang="fr-FR" dirty="0"/>
              <a:t> ou encore </a:t>
            </a:r>
            <a:r>
              <a:rPr lang="fr-FR" altLang="fr-FR" b="1" dirty="0"/>
              <a:t>terminal</a:t>
            </a:r>
            <a:r>
              <a:rPr lang="fr-FR" altLang="fr-FR" dirty="0"/>
              <a:t>) mais de nos jours, c’est plutôt une </a:t>
            </a:r>
            <a:r>
              <a:rPr lang="fr-FR" altLang="fr-FR" b="1" dirty="0"/>
              <a:t>GUI</a:t>
            </a:r>
            <a:r>
              <a:rPr lang="fr-FR" altLang="fr-FR" dirty="0"/>
              <a:t> (</a:t>
            </a:r>
            <a:r>
              <a:rPr lang="fr-FR" altLang="fr-FR" b="1" dirty="0"/>
              <a:t>interface graphique</a:t>
            </a:r>
            <a:r>
              <a:rPr lang="fr-FR" altLang="fr-FR" dirty="0"/>
              <a:t>/</a:t>
            </a:r>
            <a:r>
              <a:rPr lang="fr-FR" altLang="fr-FR" dirty="0" err="1"/>
              <a:t>Graphical</a:t>
            </a:r>
            <a:r>
              <a:rPr lang="fr-FR" altLang="fr-FR" dirty="0"/>
              <a:t> User Interface) complexe comprenant un concept de bureau et gestionnaire de fenêtres, barre de tâches et notifications, lanceur d’applications, explorateur de fichiers, etc.</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52D5F1DE-B6F1-EF1F-C912-05B8FBA7F745}"/>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00707" name="Rectangle 3">
            <a:extLst>
              <a:ext uri="{FF2B5EF4-FFF2-40B4-BE49-F238E27FC236}">
                <a16:creationId xmlns:a16="http://schemas.microsoft.com/office/drawing/2014/main" id="{1136E852-5469-AE28-ECE0-FF9BDE9C39EE}"/>
              </a:ext>
            </a:extLst>
          </p:cNvPr>
          <p:cNvSpPr>
            <a:spLocks noGrp="1" noChangeArrowheads="1"/>
          </p:cNvSpPr>
          <p:nvPr>
            <p:ph type="body" idx="1"/>
          </p:nvPr>
        </p:nvSpPr>
        <p:spPr/>
        <p:txBody>
          <a:bodyPr/>
          <a:lstStyle/>
          <a:p>
            <a:r>
              <a:rPr lang="fr-FR" altLang="fr-FR" dirty="0"/>
              <a:t>Installation d’un PC :</a:t>
            </a:r>
          </a:p>
          <a:p>
            <a:pPr lvl="1"/>
            <a:r>
              <a:rPr lang="fr-FR" altLang="fr-FR" dirty="0"/>
              <a:t>Démarrage d’un système d’exploitation (OS) :</a:t>
            </a:r>
          </a:p>
          <a:p>
            <a:pPr marL="914400" lvl="2" indent="0"/>
            <a:r>
              <a:rPr lang="fr-FR" altLang="fr-FR" dirty="0"/>
              <a:t>Vocabulaire</a:t>
            </a:r>
          </a:p>
          <a:p>
            <a:pPr marL="1371600" lvl="3" indent="0"/>
            <a:r>
              <a:rPr lang="fr-FR" altLang="fr-FR" b="1" dirty="0"/>
              <a:t>Invite de commandes</a:t>
            </a:r>
            <a:r>
              <a:rPr lang="fr-FR" altLang="fr-FR" dirty="0"/>
              <a:t>/</a:t>
            </a:r>
            <a:r>
              <a:rPr lang="fr-FR" altLang="fr-FR" b="1" dirty="0"/>
              <a:t>terminal</a:t>
            </a:r>
            <a:r>
              <a:rPr lang="fr-FR" altLang="fr-FR" dirty="0"/>
              <a:t>:</a:t>
            </a:r>
          </a:p>
          <a:p>
            <a:pPr marL="1828800" lvl="4" indent="0"/>
            <a:r>
              <a:rPr lang="fr-FR" altLang="fr-FR" sz="1400" dirty="0">
                <a:solidFill>
                  <a:srgbClr val="4A5A76"/>
                </a:solidFill>
              </a:rPr>
              <a:t>Linux: </a:t>
            </a:r>
            <a:r>
              <a:rPr lang="fr-FR" altLang="fr-FR" sz="1400" b="1" dirty="0" err="1">
                <a:solidFill>
                  <a:srgbClr val="4A5A76"/>
                </a:solidFill>
              </a:rPr>
              <a:t>bash</a:t>
            </a:r>
            <a:r>
              <a:rPr lang="fr-FR" altLang="fr-FR" sz="1400" dirty="0">
                <a:solidFill>
                  <a:srgbClr val="4A5A76"/>
                </a:solidFill>
              </a:rPr>
              <a:t> (par défaut sous Ubuntu), sh, </a:t>
            </a:r>
            <a:r>
              <a:rPr lang="fr-FR" altLang="fr-FR" sz="1400" dirty="0" err="1">
                <a:solidFill>
                  <a:srgbClr val="4A5A76"/>
                </a:solidFill>
              </a:rPr>
              <a:t>zsh</a:t>
            </a:r>
            <a:r>
              <a:rPr lang="fr-FR" altLang="fr-FR" sz="1400" dirty="0">
                <a:solidFill>
                  <a:srgbClr val="4A5A76"/>
                </a:solidFill>
              </a:rPr>
              <a:t>, etc. </a:t>
            </a:r>
          </a:p>
          <a:p>
            <a:pPr marL="1828800" lvl="4" indent="0"/>
            <a:r>
              <a:rPr lang="fr-FR" altLang="fr-FR" sz="1000" dirty="0">
                <a:solidFill>
                  <a:srgbClr val="4A5A76"/>
                </a:solidFill>
              </a:rPr>
              <a:t>Notes: les appels aux fichiers du dossier courant doivent en général être précédés de </a:t>
            </a:r>
            <a:r>
              <a:rPr lang="fr-FR" altLang="fr-FR" sz="1000" b="1" dirty="0">
                <a:solidFill>
                  <a:srgbClr val="4A5A76"/>
                </a:solidFill>
              </a:rPr>
              <a:t>./</a:t>
            </a:r>
            <a:r>
              <a:rPr lang="fr-FR" altLang="fr-FR" sz="1000" dirty="0">
                <a:solidFill>
                  <a:srgbClr val="4A5A76"/>
                </a:solidFill>
              </a:rPr>
              <a:t>, les paramètres des commandes sont souvent de la forme </a:t>
            </a:r>
            <a:r>
              <a:rPr lang="fr-FR" altLang="fr-FR" sz="1000" b="1" dirty="0">
                <a:solidFill>
                  <a:srgbClr val="4A5A76"/>
                </a:solidFill>
              </a:rPr>
              <a:t>-a -b value -</a:t>
            </a:r>
            <a:r>
              <a:rPr lang="fr-FR" altLang="fr-FR" sz="1000" b="1" dirty="0" err="1">
                <a:solidFill>
                  <a:srgbClr val="4A5A76"/>
                </a:solidFill>
              </a:rPr>
              <a:t>cvalue</a:t>
            </a:r>
            <a:r>
              <a:rPr lang="fr-FR" altLang="fr-FR" sz="1000" b="1" dirty="0">
                <a:solidFill>
                  <a:srgbClr val="4A5A76"/>
                </a:solidFill>
              </a:rPr>
              <a:t> –d=value --param</a:t>
            </a:r>
            <a:r>
              <a:rPr lang="fr-FR" altLang="fr-FR" sz="1000" dirty="0">
                <a:solidFill>
                  <a:srgbClr val="4A5A76"/>
                </a:solidFill>
              </a:rPr>
              <a:t>, etc., en particulier </a:t>
            </a:r>
            <a:r>
              <a:rPr lang="fr-FR" altLang="fr-FR" sz="1000" b="1" dirty="0">
                <a:solidFill>
                  <a:srgbClr val="4A5A76"/>
                </a:solidFill>
              </a:rPr>
              <a:t>--help</a:t>
            </a:r>
            <a:r>
              <a:rPr lang="fr-FR" altLang="fr-FR" sz="1000" dirty="0">
                <a:solidFill>
                  <a:srgbClr val="4A5A76"/>
                </a:solidFill>
              </a:rPr>
              <a:t>, </a:t>
            </a:r>
            <a:r>
              <a:rPr lang="fr-FR" altLang="fr-FR" sz="1000" b="1" dirty="0">
                <a:solidFill>
                  <a:srgbClr val="4A5A76"/>
                </a:solidFill>
              </a:rPr>
              <a:t>-h</a:t>
            </a:r>
            <a:r>
              <a:rPr lang="fr-FR" altLang="fr-FR" sz="1000" dirty="0">
                <a:solidFill>
                  <a:srgbClr val="4A5A76"/>
                </a:solidFill>
              </a:rPr>
              <a:t> servent souvent à afficher de l’aide, </a:t>
            </a:r>
            <a:r>
              <a:rPr lang="fr-FR" altLang="fr-FR" sz="1000" b="1" dirty="0">
                <a:solidFill>
                  <a:srgbClr val="4A5A76"/>
                </a:solidFill>
              </a:rPr>
              <a:t>--version</a:t>
            </a:r>
            <a:r>
              <a:rPr lang="fr-FR" altLang="fr-FR" sz="1000" dirty="0">
                <a:solidFill>
                  <a:srgbClr val="4A5A76"/>
                </a:solidFill>
              </a:rPr>
              <a:t> la version de la commande, </a:t>
            </a:r>
            <a:r>
              <a:rPr lang="fr-FR" altLang="fr-FR" sz="1000" b="1" dirty="0">
                <a:solidFill>
                  <a:srgbClr val="4A5A76"/>
                </a:solidFill>
              </a:rPr>
              <a:t>-v</a:t>
            </a:r>
            <a:r>
              <a:rPr lang="fr-FR" altLang="fr-FR" sz="1000" dirty="0">
                <a:solidFill>
                  <a:srgbClr val="4A5A76"/>
                </a:solidFill>
              </a:rPr>
              <a:t> la version ou la quantité de détails textuels affichés… Le séparateur de dossiers est </a:t>
            </a:r>
            <a:r>
              <a:rPr lang="fr-FR" altLang="fr-FR" sz="1000" b="1" dirty="0">
                <a:solidFill>
                  <a:srgbClr val="4A5A76"/>
                </a:solidFill>
              </a:rPr>
              <a:t>/</a:t>
            </a:r>
            <a:r>
              <a:rPr lang="fr-FR" altLang="fr-FR" sz="1000" dirty="0">
                <a:solidFill>
                  <a:srgbClr val="4A5A76"/>
                </a:solidFill>
              </a:rPr>
              <a:t>. </a:t>
            </a:r>
            <a:r>
              <a:rPr lang="fr-FR" altLang="fr-FR" sz="1000" b="1" dirty="0">
                <a:solidFill>
                  <a:srgbClr val="4A5A76"/>
                </a:solidFill>
              </a:rPr>
              <a:t>cd </a:t>
            </a:r>
            <a:r>
              <a:rPr lang="fr-FR" altLang="fr-FR" sz="1000" b="1" dirty="0" err="1">
                <a:solidFill>
                  <a:srgbClr val="4A5A76"/>
                </a:solidFill>
              </a:rPr>
              <a:t>chemin_complet_ou_relatif</a:t>
            </a:r>
            <a:r>
              <a:rPr lang="fr-FR" altLang="fr-FR" sz="1000" dirty="0">
                <a:solidFill>
                  <a:srgbClr val="4A5A76"/>
                </a:solidFill>
              </a:rPr>
              <a:t> permet de changer le dossier courant. Scripts de commandes : souvent fichiers </a:t>
            </a:r>
            <a:r>
              <a:rPr lang="fr-FR" altLang="fr-FR" sz="1000" b="1" dirty="0">
                <a:solidFill>
                  <a:srgbClr val="4A5A76"/>
                </a:solidFill>
              </a:rPr>
              <a:t>.sh</a:t>
            </a:r>
            <a:r>
              <a:rPr lang="fr-FR" altLang="fr-FR" sz="1000" dirty="0">
                <a:solidFill>
                  <a:srgbClr val="4A5A76"/>
                </a:solidFill>
              </a:rPr>
              <a:t> mais pas forcément… Commentaires : </a:t>
            </a:r>
            <a:r>
              <a:rPr lang="fr-FR" altLang="fr-FR" sz="1000" b="1" dirty="0">
                <a:solidFill>
                  <a:srgbClr val="4A5A76"/>
                </a:solidFill>
              </a:rPr>
              <a:t>#</a:t>
            </a:r>
            <a:r>
              <a:rPr lang="fr-FR" altLang="fr-FR" sz="1000" dirty="0">
                <a:solidFill>
                  <a:srgbClr val="4A5A76"/>
                </a:solidFill>
              </a:rPr>
              <a:t>.</a:t>
            </a:r>
          </a:p>
          <a:p>
            <a:pPr marL="1828800" lvl="4" indent="0"/>
            <a:endParaRPr lang="fr-FR" altLang="fr-FR" sz="1200" dirty="0"/>
          </a:p>
          <a:p>
            <a:pPr marL="1828800" lvl="4" indent="0"/>
            <a:r>
              <a:rPr lang="fr-FR" altLang="fr-FR" sz="1400" dirty="0">
                <a:solidFill>
                  <a:srgbClr val="4A5A76"/>
                </a:solidFill>
              </a:rPr>
              <a:t>Windows: </a:t>
            </a:r>
            <a:r>
              <a:rPr lang="fr-FR" altLang="fr-FR" sz="1400" b="1" dirty="0">
                <a:solidFill>
                  <a:srgbClr val="4A5A76"/>
                </a:solidFill>
              </a:rPr>
              <a:t>cmd</a:t>
            </a:r>
            <a:r>
              <a:rPr lang="fr-FR" altLang="fr-FR" sz="1400" dirty="0">
                <a:solidFill>
                  <a:srgbClr val="4A5A76"/>
                </a:solidFill>
              </a:rPr>
              <a:t> (Invite de commandes/Command Prompt), </a:t>
            </a:r>
            <a:r>
              <a:rPr kumimoji="0" lang="fr-FR" altLang="fr-FR" sz="1400" b="1" i="0" u="none" strike="noStrike" kern="0" cap="none" spc="0" normalizeH="0" baseline="0" noProof="0" dirty="0">
                <a:ln>
                  <a:noFill/>
                </a:ln>
                <a:solidFill>
                  <a:srgbClr val="4A5A76"/>
                </a:solidFill>
                <a:effectLst/>
                <a:uLnTx/>
                <a:uFillTx/>
                <a:latin typeface="Helvetica"/>
              </a:rPr>
              <a:t>PowerShell</a:t>
            </a:r>
            <a:r>
              <a:rPr kumimoji="0" lang="fr-FR" altLang="fr-FR" sz="1400" i="0" u="none" strike="noStrike" kern="0" cap="none" spc="0" normalizeH="0" baseline="0" noProof="0" dirty="0">
                <a:ln>
                  <a:noFill/>
                </a:ln>
                <a:solidFill>
                  <a:srgbClr val="4A5A76"/>
                </a:solidFill>
                <a:effectLst/>
                <a:uLnTx/>
                <a:uFillTx/>
                <a:latin typeface="Helvetica"/>
              </a:rPr>
              <a:t> (par défaut dans les versions récentes de Windows)</a:t>
            </a:r>
            <a:endParaRPr lang="fr-FR" altLang="fr-FR" sz="1400" dirty="0">
              <a:solidFill>
                <a:srgbClr val="4A5A76"/>
              </a:solidFill>
            </a:endParaRPr>
          </a:p>
          <a:p>
            <a:pPr marL="1828800" lvl="4" indent="0">
              <a:defRPr/>
            </a:pPr>
            <a:r>
              <a:rPr kumimoji="0" lang="fr-FR" altLang="fr-FR" sz="1000" b="0" i="0" u="none" strike="noStrike" kern="0" cap="none" spc="0" normalizeH="0" baseline="0" noProof="0" dirty="0">
                <a:ln>
                  <a:noFill/>
                </a:ln>
                <a:solidFill>
                  <a:srgbClr val="4A5A76"/>
                </a:solidFill>
                <a:effectLst/>
                <a:uLnTx/>
                <a:uFillTx/>
                <a:latin typeface="Helvetica"/>
              </a:rPr>
              <a:t>Notes: les appels aux fichiers du dossier courant doivent en général être précédés de </a:t>
            </a:r>
            <a:r>
              <a:rPr kumimoji="0" lang="fr-FR" altLang="fr-FR" sz="1000" b="1" i="0" u="none" strike="noStrike" kern="0" cap="none" spc="0" normalizeH="0" baseline="0" noProof="0" dirty="0">
                <a:ln>
                  <a:noFill/>
                </a:ln>
                <a:solidFill>
                  <a:srgbClr val="4A5A76"/>
                </a:solidFill>
                <a:effectLst/>
                <a:uLnTx/>
                <a:uFillTx/>
                <a:latin typeface="Helvetica"/>
              </a:rPr>
              <a:t>.\</a:t>
            </a:r>
            <a:r>
              <a:rPr kumimoji="0" lang="fr-FR" altLang="fr-FR" sz="1000" i="0" u="none" strike="noStrike" kern="0" cap="none" spc="0" normalizeH="0" baseline="0" noProof="0" dirty="0">
                <a:ln>
                  <a:noFill/>
                </a:ln>
                <a:solidFill>
                  <a:srgbClr val="4A5A76"/>
                </a:solidFill>
                <a:effectLst/>
                <a:uLnTx/>
                <a:uFillTx/>
                <a:latin typeface="Helvetica"/>
              </a:rPr>
              <a:t> pour PowerShell (pas obligatoire pour cmd)</a:t>
            </a:r>
            <a:r>
              <a:rPr kumimoji="0" lang="fr-FR" altLang="fr-FR" sz="1000" b="0" i="0" u="none" strike="noStrike" kern="0" cap="none" spc="0" normalizeH="0" baseline="0" noProof="0" dirty="0">
                <a:ln>
                  <a:noFill/>
                </a:ln>
                <a:solidFill>
                  <a:srgbClr val="4A5A76"/>
                </a:solidFill>
                <a:effectLst/>
                <a:uLnTx/>
                <a:uFillTx/>
                <a:latin typeface="Helvetica"/>
              </a:rPr>
              <a:t>, les paramètres des commandes sont souvent d’une forme similaire à Linux mais avec </a:t>
            </a:r>
            <a:r>
              <a:rPr kumimoji="0" lang="fr-FR" altLang="fr-FR" sz="1000" b="1" i="0" u="none" strike="noStrike" kern="0" cap="none" spc="0" normalizeH="0" baseline="0" noProof="0" dirty="0">
                <a:ln>
                  <a:noFill/>
                </a:ln>
                <a:solidFill>
                  <a:srgbClr val="4A5A76"/>
                </a:solidFill>
                <a:effectLst/>
                <a:uLnTx/>
                <a:uFillTx/>
                <a:latin typeface="Helvetica"/>
              </a:rPr>
              <a:t>/</a:t>
            </a:r>
            <a:r>
              <a:rPr kumimoji="0" lang="fr-FR" altLang="fr-FR" sz="1000" b="0" i="0" u="none" strike="noStrike" kern="0" cap="none" spc="0" normalizeH="0" baseline="0" noProof="0" dirty="0">
                <a:ln>
                  <a:noFill/>
                </a:ln>
                <a:solidFill>
                  <a:srgbClr val="4A5A76"/>
                </a:solidFill>
                <a:effectLst/>
                <a:uLnTx/>
                <a:uFillTx/>
                <a:latin typeface="Helvetica"/>
              </a:rPr>
              <a:t> au lieu de </a:t>
            </a:r>
            <a:r>
              <a:rPr kumimoji="0" lang="fr-FR" altLang="fr-FR" sz="1000" b="1" i="0" u="none" strike="noStrike" kern="0" cap="none" spc="0" normalizeH="0" baseline="0" noProof="0" dirty="0">
                <a:ln>
                  <a:noFill/>
                </a:ln>
                <a:solidFill>
                  <a:srgbClr val="4A5A76"/>
                </a:solidFill>
                <a:effectLst/>
                <a:uLnTx/>
                <a:uFillTx/>
                <a:latin typeface="Helvetica"/>
              </a:rPr>
              <a:t>-</a:t>
            </a:r>
            <a:r>
              <a:rPr kumimoji="0" lang="fr-FR" altLang="fr-FR" sz="1000" b="0" i="0" u="none" strike="noStrike" kern="0" cap="none" spc="0" normalizeH="0" baseline="0" noProof="0" dirty="0">
                <a:ln>
                  <a:noFill/>
                </a:ln>
                <a:solidFill>
                  <a:srgbClr val="4A5A76"/>
                </a:solidFill>
                <a:effectLst/>
                <a:uLnTx/>
                <a:uFillTx/>
                <a:latin typeface="Helvetica"/>
              </a:rPr>
              <a:t>, en particulier </a:t>
            </a:r>
            <a:r>
              <a:rPr kumimoji="0" lang="fr-FR" altLang="fr-FR" sz="1000" b="1" i="0" u="none" strike="noStrike" kern="0" cap="none" spc="0" normalizeH="0" baseline="0" noProof="0" dirty="0">
                <a:ln>
                  <a:noFill/>
                </a:ln>
                <a:solidFill>
                  <a:srgbClr val="4A5A76"/>
                </a:solidFill>
                <a:effectLst/>
                <a:uLnTx/>
                <a:uFillTx/>
                <a:latin typeface="Helvetica"/>
              </a:rPr>
              <a:t>/?</a:t>
            </a:r>
            <a:r>
              <a:rPr kumimoji="0" lang="fr-FR" altLang="fr-FR" sz="1000" i="0" u="none" strike="noStrike" kern="0" cap="none" spc="0" normalizeH="0" baseline="0" noProof="0" dirty="0">
                <a:ln>
                  <a:noFill/>
                </a:ln>
                <a:solidFill>
                  <a:srgbClr val="4A5A76"/>
                </a:solidFill>
                <a:effectLst/>
                <a:uLnTx/>
                <a:uFillTx/>
                <a:latin typeface="Helvetica"/>
              </a:rPr>
              <a:t>, </a:t>
            </a:r>
            <a:r>
              <a:rPr kumimoji="0" lang="fr-FR" altLang="fr-FR" sz="1000" b="1" i="0" u="none" strike="noStrike" kern="0" cap="none" spc="0" normalizeH="0" baseline="0" noProof="0" dirty="0">
                <a:ln>
                  <a:noFill/>
                </a:ln>
                <a:solidFill>
                  <a:srgbClr val="4A5A76"/>
                </a:solidFill>
                <a:effectLst/>
                <a:uLnTx/>
                <a:uFillTx/>
                <a:latin typeface="Helvetica"/>
              </a:rPr>
              <a:t>/help</a:t>
            </a:r>
            <a:r>
              <a:rPr kumimoji="0" lang="fr-FR" altLang="fr-FR" sz="1000" i="0" u="none" strike="noStrike" kern="0" cap="none" spc="0" normalizeH="0" baseline="0" noProof="0" dirty="0">
                <a:ln>
                  <a:noFill/>
                </a:ln>
                <a:solidFill>
                  <a:srgbClr val="4A5A76"/>
                </a:solidFill>
                <a:effectLst/>
                <a:uLnTx/>
                <a:uFillTx/>
                <a:latin typeface="Helvetica"/>
              </a:rPr>
              <a:t>, </a:t>
            </a:r>
            <a:r>
              <a:rPr kumimoji="0" lang="fr-FR" altLang="fr-FR" sz="1000" b="1" i="0" u="none" strike="noStrike" kern="0" cap="none" spc="0" normalizeH="0" baseline="0" noProof="0" dirty="0">
                <a:ln>
                  <a:noFill/>
                </a:ln>
                <a:solidFill>
                  <a:srgbClr val="4A5A76"/>
                </a:solidFill>
                <a:effectLst/>
                <a:uLnTx/>
                <a:uFillTx/>
                <a:latin typeface="Helvetica"/>
              </a:rPr>
              <a:t>/h, -?</a:t>
            </a:r>
            <a:r>
              <a:rPr kumimoji="0" lang="fr-FR" altLang="fr-FR" sz="1000" i="0" u="none" strike="noStrike" kern="0" cap="none" spc="0" normalizeH="0" baseline="0" noProof="0" dirty="0">
                <a:ln>
                  <a:noFill/>
                </a:ln>
                <a:solidFill>
                  <a:srgbClr val="4A5A76"/>
                </a:solidFill>
                <a:effectLst/>
                <a:uLnTx/>
                <a:uFillTx/>
                <a:latin typeface="Helvetica"/>
              </a:rPr>
              <a:t>, </a:t>
            </a:r>
            <a:r>
              <a:rPr kumimoji="0" lang="fr-FR" altLang="fr-FR" sz="1000" b="1" i="0" u="none" strike="noStrike" kern="0" cap="none" spc="0" normalizeH="0" baseline="0" noProof="0" dirty="0">
                <a:ln>
                  <a:noFill/>
                </a:ln>
                <a:solidFill>
                  <a:srgbClr val="4A5A76"/>
                </a:solidFill>
                <a:effectLst/>
                <a:uLnTx/>
                <a:uFillTx/>
                <a:latin typeface="Helvetica"/>
              </a:rPr>
              <a:t>-help</a:t>
            </a:r>
            <a:r>
              <a:rPr kumimoji="0" lang="fr-FR" altLang="fr-FR" sz="1000" i="0" u="none" strike="noStrike" kern="0" cap="none" spc="0" normalizeH="0" baseline="0" noProof="0" dirty="0">
                <a:ln>
                  <a:noFill/>
                </a:ln>
                <a:solidFill>
                  <a:srgbClr val="4A5A76"/>
                </a:solidFill>
                <a:effectLst/>
                <a:uLnTx/>
                <a:uFillTx/>
                <a:latin typeface="Helvetica"/>
              </a:rPr>
              <a:t>, </a:t>
            </a:r>
            <a:r>
              <a:rPr kumimoji="0" lang="fr-FR" altLang="fr-FR" sz="1000" b="1" i="0" u="none" strike="noStrike" kern="0" cap="none" spc="0" normalizeH="0" baseline="0" noProof="0" dirty="0">
                <a:ln>
                  <a:noFill/>
                </a:ln>
                <a:solidFill>
                  <a:srgbClr val="4A5A76"/>
                </a:solidFill>
                <a:effectLst/>
                <a:uLnTx/>
                <a:uFillTx/>
                <a:latin typeface="Helvetica"/>
              </a:rPr>
              <a:t>-h</a:t>
            </a:r>
            <a:r>
              <a:rPr kumimoji="0" lang="fr-FR" altLang="fr-FR" sz="1000" i="0" u="none" strike="noStrike" kern="0" cap="none" spc="0" normalizeH="0" baseline="0" noProof="0" dirty="0">
                <a:ln>
                  <a:noFill/>
                </a:ln>
                <a:solidFill>
                  <a:srgbClr val="4A5A76"/>
                </a:solidFill>
                <a:effectLst/>
                <a:uLnTx/>
                <a:uFillTx/>
                <a:latin typeface="Helvetica"/>
              </a:rPr>
              <a:t>, </a:t>
            </a:r>
            <a:r>
              <a:rPr kumimoji="0" lang="fr-FR" altLang="fr-FR" sz="1000" b="1" i="0" u="none" strike="noStrike" kern="0" cap="none" spc="0" normalizeH="0" baseline="0" noProof="0" dirty="0">
                <a:ln>
                  <a:noFill/>
                </a:ln>
                <a:solidFill>
                  <a:srgbClr val="4A5A76"/>
                </a:solidFill>
                <a:effectLst/>
                <a:uLnTx/>
                <a:uFillTx/>
                <a:latin typeface="Helvetica"/>
              </a:rPr>
              <a:t>--help</a:t>
            </a:r>
            <a:r>
              <a:rPr kumimoji="0" lang="fr-FR" altLang="fr-FR" sz="1000" b="0" i="0" u="none" strike="noStrike" kern="0" cap="none" spc="0" normalizeH="0" baseline="0" noProof="0" dirty="0">
                <a:ln>
                  <a:noFill/>
                </a:ln>
                <a:solidFill>
                  <a:srgbClr val="4A5A76"/>
                </a:solidFill>
                <a:effectLst/>
                <a:uLnTx/>
                <a:uFillTx/>
                <a:latin typeface="Helvetica"/>
              </a:rPr>
              <a:t> servent souvent à afficher de l’aide, ou parfois aussi c’est exactement comme Linux… Le séparateur de dossiers est </a:t>
            </a:r>
            <a:r>
              <a:rPr kumimoji="0" lang="fr-FR" altLang="fr-FR" sz="1000" b="1" i="0" u="none" strike="noStrike" kern="0" cap="none" spc="0" normalizeH="0" baseline="0" noProof="0" dirty="0">
                <a:ln>
                  <a:noFill/>
                </a:ln>
                <a:solidFill>
                  <a:srgbClr val="4A5A76"/>
                </a:solidFill>
                <a:effectLst/>
                <a:uLnTx/>
                <a:uFillTx/>
                <a:latin typeface="Helvetica"/>
              </a:rPr>
              <a:t>\</a:t>
            </a:r>
            <a:r>
              <a:rPr kumimoji="0" lang="fr-FR" altLang="fr-FR" sz="1000" b="0" i="0" u="none" strike="noStrike" kern="0" cap="none" spc="0" normalizeH="0" baseline="0" noProof="0" dirty="0">
                <a:ln>
                  <a:noFill/>
                </a:ln>
                <a:solidFill>
                  <a:srgbClr val="4A5A76"/>
                </a:solidFill>
                <a:effectLst/>
                <a:uLnTx/>
                <a:uFillTx/>
                <a:latin typeface="Helvetica"/>
              </a:rPr>
              <a:t>. </a:t>
            </a:r>
            <a:r>
              <a:rPr kumimoji="0" lang="fr-FR" altLang="fr-FR" sz="1000" b="1" i="0" u="none" strike="noStrike" kern="0" cap="none" spc="0" normalizeH="0" baseline="0" noProof="0" dirty="0">
                <a:ln>
                  <a:noFill/>
                </a:ln>
                <a:solidFill>
                  <a:srgbClr val="4A5A76"/>
                </a:solidFill>
                <a:effectLst/>
                <a:uLnTx/>
                <a:uFillTx/>
                <a:latin typeface="Helvetica"/>
              </a:rPr>
              <a:t>cd </a:t>
            </a:r>
            <a:r>
              <a:rPr kumimoji="0" lang="fr-FR" altLang="fr-FR" sz="1000" b="1" i="0" u="none" strike="noStrike" kern="0" cap="none" spc="0" normalizeH="0" baseline="0" noProof="0" dirty="0" err="1">
                <a:ln>
                  <a:noFill/>
                </a:ln>
                <a:solidFill>
                  <a:srgbClr val="4A5A76"/>
                </a:solidFill>
                <a:effectLst/>
                <a:uLnTx/>
                <a:uFillTx/>
                <a:latin typeface="Helvetica"/>
              </a:rPr>
              <a:t>chemin_complet_ou_relatif</a:t>
            </a:r>
            <a:r>
              <a:rPr kumimoji="0" lang="fr-FR" altLang="fr-FR" sz="1000" b="0" i="0" u="none" strike="noStrike" kern="0" cap="none" spc="0" normalizeH="0" baseline="0" noProof="0" dirty="0">
                <a:ln>
                  <a:noFill/>
                </a:ln>
                <a:solidFill>
                  <a:srgbClr val="4A5A76"/>
                </a:solidFill>
                <a:effectLst/>
                <a:uLnTx/>
                <a:uFillTx/>
                <a:latin typeface="Helvetica"/>
              </a:rPr>
              <a:t> permet de changer le dossier courant (attention: pour </a:t>
            </a:r>
            <a:r>
              <a:rPr kumimoji="0" lang="fr-FR" altLang="fr-FR" sz="1000" b="1" i="0" u="none" strike="noStrike" kern="0" cap="none" spc="0" normalizeH="0" baseline="0" noProof="0" dirty="0">
                <a:ln>
                  <a:noFill/>
                </a:ln>
                <a:solidFill>
                  <a:srgbClr val="4A5A76"/>
                </a:solidFill>
                <a:effectLst/>
                <a:uLnTx/>
                <a:uFillTx/>
                <a:latin typeface="Helvetica"/>
              </a:rPr>
              <a:t>cmd</a:t>
            </a:r>
            <a:r>
              <a:rPr kumimoji="0" lang="fr-FR" altLang="fr-FR" sz="1000" b="0" i="0" u="none" strike="noStrike" kern="0" cap="none" spc="0" normalizeH="0" baseline="0" noProof="0" dirty="0">
                <a:ln>
                  <a:noFill/>
                </a:ln>
                <a:solidFill>
                  <a:srgbClr val="4A5A76"/>
                </a:solidFill>
                <a:effectLst/>
                <a:uLnTx/>
                <a:uFillTx/>
                <a:latin typeface="Helvetica"/>
              </a:rPr>
              <a:t> il faut rajouter le paramètre </a:t>
            </a:r>
            <a:r>
              <a:rPr kumimoji="0" lang="fr-FR" altLang="fr-FR" sz="1000" b="1" i="0" u="none" strike="noStrike" kern="0" cap="none" spc="0" normalizeH="0" baseline="0" noProof="0" dirty="0">
                <a:ln>
                  <a:noFill/>
                </a:ln>
                <a:solidFill>
                  <a:srgbClr val="4A5A76"/>
                </a:solidFill>
                <a:effectLst/>
                <a:uLnTx/>
                <a:uFillTx/>
                <a:latin typeface="Helvetica"/>
              </a:rPr>
              <a:t>/d</a:t>
            </a:r>
            <a:r>
              <a:rPr kumimoji="0" lang="fr-FR" altLang="fr-FR" sz="1000" b="0" i="0" u="none" strike="noStrike" kern="0" cap="none" spc="0" normalizeH="0" baseline="0" noProof="0" dirty="0">
                <a:ln>
                  <a:noFill/>
                </a:ln>
                <a:solidFill>
                  <a:srgbClr val="4A5A76"/>
                </a:solidFill>
                <a:effectLst/>
                <a:uLnTx/>
                <a:uFillTx/>
                <a:latin typeface="Helvetica"/>
              </a:rPr>
              <a:t> si la destination est sur une autre partition). Scripts de commandes : fichiers </a:t>
            </a:r>
            <a:r>
              <a:rPr kumimoji="0" lang="fr-FR" altLang="fr-FR" sz="1000" b="1" i="0" u="none" strike="noStrike" kern="0" cap="none" spc="0" normalizeH="0" baseline="0" noProof="0" dirty="0">
                <a:ln>
                  <a:noFill/>
                </a:ln>
                <a:solidFill>
                  <a:srgbClr val="4A5A76"/>
                </a:solidFill>
                <a:effectLst/>
                <a:uLnTx/>
                <a:uFillTx/>
                <a:latin typeface="Helvetica"/>
              </a:rPr>
              <a:t>.bat</a:t>
            </a:r>
            <a:r>
              <a:rPr kumimoji="0" lang="fr-FR" altLang="fr-FR" sz="1000" b="0" i="0" u="none" strike="noStrike" kern="0" cap="none" spc="0" normalizeH="0" baseline="0" noProof="0" dirty="0">
                <a:ln>
                  <a:noFill/>
                </a:ln>
                <a:solidFill>
                  <a:srgbClr val="4A5A76"/>
                </a:solidFill>
                <a:effectLst/>
                <a:uLnTx/>
                <a:uFillTx/>
                <a:latin typeface="Helvetica"/>
              </a:rPr>
              <a:t> ou </a:t>
            </a:r>
            <a:r>
              <a:rPr kumimoji="0" lang="fr-FR" altLang="fr-FR" sz="1000" b="1" i="0" u="none" strike="noStrike" kern="0" cap="none" spc="0" normalizeH="0" baseline="0" noProof="0" dirty="0">
                <a:ln>
                  <a:noFill/>
                </a:ln>
                <a:solidFill>
                  <a:srgbClr val="4A5A76"/>
                </a:solidFill>
                <a:effectLst/>
                <a:uLnTx/>
                <a:uFillTx/>
                <a:latin typeface="Helvetica"/>
              </a:rPr>
              <a:t>.cmd</a:t>
            </a:r>
            <a:r>
              <a:rPr kumimoji="0" lang="fr-FR" altLang="fr-FR" sz="1000" i="0" u="none" strike="noStrike" kern="0" cap="none" spc="0" normalizeH="0" baseline="0" noProof="0" dirty="0">
                <a:ln>
                  <a:noFill/>
                </a:ln>
                <a:solidFill>
                  <a:srgbClr val="4A5A76"/>
                </a:solidFill>
                <a:effectLst/>
                <a:uLnTx/>
                <a:uFillTx/>
                <a:latin typeface="Helvetica"/>
              </a:rPr>
              <a:t> pour </a:t>
            </a:r>
            <a:r>
              <a:rPr kumimoji="0" lang="fr-FR" altLang="fr-FR" sz="1000" b="1" i="0" u="none" strike="noStrike" kern="0" cap="none" spc="0" normalizeH="0" baseline="0" noProof="0" dirty="0">
                <a:ln>
                  <a:noFill/>
                </a:ln>
                <a:solidFill>
                  <a:srgbClr val="4A5A76"/>
                </a:solidFill>
                <a:effectLst/>
                <a:uLnTx/>
                <a:uFillTx/>
                <a:latin typeface="Helvetica"/>
              </a:rPr>
              <a:t>cmd</a:t>
            </a:r>
            <a:r>
              <a:rPr kumimoji="0" lang="fr-FR" altLang="fr-FR" sz="1000" i="0" u="none" strike="noStrike" kern="0" cap="none" spc="0" normalizeH="0" baseline="0" noProof="0" dirty="0">
                <a:ln>
                  <a:noFill/>
                </a:ln>
                <a:solidFill>
                  <a:srgbClr val="4A5A76"/>
                </a:solidFill>
                <a:effectLst/>
                <a:uLnTx/>
                <a:uFillTx/>
                <a:latin typeface="Helvetica"/>
              </a:rPr>
              <a:t>, </a:t>
            </a:r>
            <a:r>
              <a:rPr kumimoji="0" lang="fr-FR" altLang="fr-FR" sz="1000" b="1" i="0" u="none" strike="noStrike" kern="0" cap="none" spc="0" normalizeH="0" baseline="0" noProof="0" dirty="0">
                <a:ln>
                  <a:noFill/>
                </a:ln>
                <a:solidFill>
                  <a:srgbClr val="4A5A76"/>
                </a:solidFill>
                <a:effectLst/>
                <a:uLnTx/>
                <a:uFillTx/>
                <a:latin typeface="Helvetica"/>
              </a:rPr>
              <a:t>.ps1</a:t>
            </a:r>
            <a:r>
              <a:rPr kumimoji="0" lang="fr-FR" altLang="fr-FR" sz="1000" i="0" u="none" strike="noStrike" kern="0" cap="none" spc="0" normalizeH="0" baseline="0" noProof="0" dirty="0">
                <a:ln>
                  <a:noFill/>
                </a:ln>
                <a:solidFill>
                  <a:srgbClr val="4A5A76"/>
                </a:solidFill>
                <a:effectLst/>
                <a:uLnTx/>
                <a:uFillTx/>
                <a:latin typeface="Helvetica"/>
              </a:rPr>
              <a:t> pour </a:t>
            </a:r>
            <a:r>
              <a:rPr kumimoji="0" lang="fr-FR" altLang="fr-FR" sz="1000" b="1" i="0" u="none" strike="noStrike" kern="0" cap="none" spc="0" normalizeH="0" baseline="0" noProof="0" dirty="0">
                <a:ln>
                  <a:noFill/>
                </a:ln>
                <a:solidFill>
                  <a:srgbClr val="4A5A76"/>
                </a:solidFill>
                <a:effectLst/>
                <a:uLnTx/>
                <a:uFillTx/>
                <a:latin typeface="Helvetica"/>
              </a:rPr>
              <a:t>PowerShell</a:t>
            </a:r>
            <a:r>
              <a:rPr kumimoji="0" lang="fr-FR" altLang="fr-FR" sz="1000" b="0" i="0" u="none" strike="noStrike" kern="0" cap="none" spc="0" normalizeH="0" baseline="0" noProof="0" dirty="0">
                <a:ln>
                  <a:noFill/>
                </a:ln>
                <a:solidFill>
                  <a:srgbClr val="4A5A76"/>
                </a:solidFill>
                <a:effectLst/>
                <a:uLnTx/>
                <a:uFillTx/>
                <a:latin typeface="Helvetica"/>
              </a:rPr>
              <a:t>. Commentaires : </a:t>
            </a:r>
            <a:r>
              <a:rPr kumimoji="0" lang="fr-FR" altLang="fr-FR" sz="1000" b="1" i="0" u="none" strike="noStrike" kern="0" cap="none" spc="0" normalizeH="0" baseline="0" noProof="0" dirty="0">
                <a:ln>
                  <a:noFill/>
                </a:ln>
                <a:solidFill>
                  <a:srgbClr val="4A5A76"/>
                </a:solidFill>
                <a:effectLst/>
                <a:uLnTx/>
                <a:uFillTx/>
                <a:latin typeface="Helvetica"/>
              </a:rPr>
              <a:t>rem</a:t>
            </a:r>
            <a:r>
              <a:rPr kumimoji="0" lang="fr-FR" altLang="fr-FR" sz="1000" b="0" i="0" u="none" strike="noStrike" kern="0" cap="none" spc="0" normalizeH="0" baseline="0" noProof="0" dirty="0">
                <a:ln>
                  <a:noFill/>
                </a:ln>
                <a:solidFill>
                  <a:srgbClr val="4A5A76"/>
                </a:solidFill>
                <a:effectLst/>
                <a:uLnTx/>
                <a:uFillTx/>
                <a:latin typeface="Helvetica"/>
              </a:rPr>
              <a:t> ou </a:t>
            </a:r>
            <a:r>
              <a:rPr kumimoji="0" lang="fr-FR" altLang="fr-FR" sz="1000" b="1" i="0" u="none" strike="noStrike" kern="0" cap="none" spc="0" normalizeH="0" baseline="0" noProof="0" dirty="0">
                <a:ln>
                  <a:noFill/>
                </a:ln>
                <a:solidFill>
                  <a:srgbClr val="4A5A76"/>
                </a:solidFill>
                <a:effectLst/>
                <a:uLnTx/>
                <a:uFillTx/>
                <a:latin typeface="Helvetica"/>
              </a:rPr>
              <a:t>::</a:t>
            </a:r>
            <a:r>
              <a:rPr kumimoji="0" lang="fr-FR" altLang="fr-FR" sz="1000" b="0" i="0" u="none" strike="noStrike" kern="0" cap="none" spc="0" normalizeH="0" baseline="0" noProof="0" dirty="0">
                <a:ln>
                  <a:noFill/>
                </a:ln>
                <a:solidFill>
                  <a:srgbClr val="4A5A76"/>
                </a:solidFill>
                <a:effectLst/>
                <a:uLnTx/>
                <a:uFillTx/>
                <a:latin typeface="Helvetica"/>
              </a:rPr>
              <a:t> pour </a:t>
            </a:r>
            <a:r>
              <a:rPr kumimoji="0" lang="fr-FR" altLang="fr-FR" sz="1000" b="1" i="0" u="none" strike="noStrike" kern="0" cap="none" spc="0" normalizeH="0" baseline="0" noProof="0" dirty="0">
                <a:ln>
                  <a:noFill/>
                </a:ln>
                <a:solidFill>
                  <a:srgbClr val="4A5A76"/>
                </a:solidFill>
                <a:effectLst/>
                <a:uLnTx/>
                <a:uFillTx/>
                <a:latin typeface="Helvetica"/>
              </a:rPr>
              <a:t>cmd</a:t>
            </a:r>
            <a:r>
              <a:rPr kumimoji="0" lang="fr-FR" altLang="fr-FR" sz="1000" b="0" i="0" u="none" strike="noStrike" kern="0" cap="none" spc="0" normalizeH="0" baseline="0" noProof="0" dirty="0">
                <a:ln>
                  <a:noFill/>
                </a:ln>
                <a:solidFill>
                  <a:srgbClr val="4A5A76"/>
                </a:solidFill>
                <a:effectLst/>
                <a:uLnTx/>
                <a:uFillTx/>
                <a:latin typeface="Helvetica"/>
              </a:rPr>
              <a:t>, </a:t>
            </a:r>
            <a:r>
              <a:rPr kumimoji="0" lang="fr-FR" altLang="fr-FR" sz="1000" b="1" i="0" u="none" strike="noStrike" kern="0" cap="none" spc="0" normalizeH="0" baseline="0" noProof="0" dirty="0">
                <a:ln>
                  <a:noFill/>
                </a:ln>
                <a:solidFill>
                  <a:srgbClr val="4A5A76"/>
                </a:solidFill>
                <a:effectLst/>
                <a:uLnTx/>
                <a:uFillTx/>
                <a:latin typeface="Helvetica"/>
              </a:rPr>
              <a:t>#</a:t>
            </a:r>
            <a:r>
              <a:rPr kumimoji="0" lang="fr-FR" altLang="fr-FR" sz="1000" b="0" i="0" u="none" strike="noStrike" kern="0" cap="none" spc="0" normalizeH="0" baseline="0" noProof="0" dirty="0">
                <a:ln>
                  <a:noFill/>
                </a:ln>
                <a:solidFill>
                  <a:srgbClr val="4A5A76"/>
                </a:solidFill>
                <a:effectLst/>
                <a:uLnTx/>
                <a:uFillTx/>
                <a:latin typeface="Helvetica"/>
              </a:rPr>
              <a:t> ou </a:t>
            </a:r>
            <a:r>
              <a:rPr kumimoji="0" lang="fr-FR" altLang="fr-FR" sz="1000" b="1" i="0" u="none" strike="noStrike" kern="0" cap="none" spc="0" normalizeH="0" baseline="0" noProof="0" dirty="0">
                <a:ln>
                  <a:noFill/>
                </a:ln>
                <a:solidFill>
                  <a:srgbClr val="4A5A76"/>
                </a:solidFill>
                <a:effectLst/>
                <a:uLnTx/>
                <a:uFillTx/>
                <a:latin typeface="Helvetica"/>
              </a:rPr>
              <a:t>&lt;#</a:t>
            </a:r>
            <a:r>
              <a:rPr kumimoji="0" lang="fr-FR" altLang="fr-FR" sz="1000" b="0" i="0" u="none" strike="noStrike" kern="0" cap="none" spc="0" normalizeH="0" baseline="0" noProof="0" dirty="0">
                <a:ln>
                  <a:noFill/>
                </a:ln>
                <a:solidFill>
                  <a:srgbClr val="4A5A76"/>
                </a:solidFill>
                <a:effectLst/>
                <a:uLnTx/>
                <a:uFillTx/>
                <a:latin typeface="Helvetica"/>
              </a:rPr>
              <a:t> e</a:t>
            </a:r>
            <a:r>
              <a:rPr kumimoji="0" lang="fr-FR" altLang="fr-FR" sz="1000" i="0" u="none" strike="noStrike" kern="0" cap="none" spc="0" normalizeH="0" baseline="0" noProof="0" dirty="0">
                <a:ln>
                  <a:noFill/>
                </a:ln>
                <a:solidFill>
                  <a:srgbClr val="4A5A76"/>
                </a:solidFill>
                <a:effectLst/>
                <a:uLnTx/>
                <a:uFillTx/>
                <a:latin typeface="Helvetica"/>
              </a:rPr>
              <a:t>t </a:t>
            </a:r>
            <a:r>
              <a:rPr kumimoji="0" lang="fr-FR" altLang="fr-FR" sz="1000" b="1" i="0" u="none" strike="noStrike" kern="0" cap="none" spc="0" normalizeH="0" baseline="0" noProof="0" dirty="0">
                <a:ln>
                  <a:noFill/>
                </a:ln>
                <a:solidFill>
                  <a:srgbClr val="4A5A76"/>
                </a:solidFill>
                <a:effectLst/>
                <a:uLnTx/>
                <a:uFillTx/>
                <a:latin typeface="Helvetica"/>
              </a:rPr>
              <a:t>#&gt;</a:t>
            </a:r>
            <a:r>
              <a:rPr kumimoji="0" lang="fr-FR" altLang="fr-FR" sz="1000" b="0" i="0" u="none" strike="noStrike" kern="0" cap="none" spc="0" normalizeH="0" baseline="0" noProof="0" dirty="0">
                <a:ln>
                  <a:noFill/>
                </a:ln>
                <a:solidFill>
                  <a:srgbClr val="4A5A76"/>
                </a:solidFill>
                <a:effectLst/>
                <a:uLnTx/>
                <a:uFillTx/>
                <a:latin typeface="Helvetica"/>
              </a:rPr>
              <a:t> pour </a:t>
            </a:r>
            <a:r>
              <a:rPr lang="fr-FR" altLang="fr-FR" sz="1000" b="1" dirty="0">
                <a:solidFill>
                  <a:srgbClr val="4A5A76"/>
                </a:solidFill>
              </a:rPr>
              <a:t>PowerShell</a:t>
            </a:r>
            <a:r>
              <a:rPr lang="fr-FR" altLang="fr-FR" sz="1000" dirty="0">
                <a:solidFill>
                  <a:srgbClr val="4A5A76"/>
                </a:solidFill>
              </a:rPr>
              <a:t>.</a:t>
            </a:r>
            <a:endParaRPr kumimoji="0" lang="fr-FR" altLang="fr-FR" sz="1000" b="1" i="0" u="none" strike="noStrike" kern="0" cap="none" spc="0" normalizeH="0" baseline="0" noProof="0" dirty="0">
              <a:ln>
                <a:noFill/>
              </a:ln>
              <a:solidFill>
                <a:srgbClr val="4A5A76"/>
              </a:solidFill>
              <a:effectLst/>
              <a:uLnTx/>
              <a:uFillTx/>
              <a:latin typeface="Helvetica"/>
            </a:endParaRPr>
          </a:p>
          <a:p>
            <a:pPr marL="1828800" lvl="4" indent="0"/>
            <a:endParaRPr lang="fr-FR" altLang="fr-FR" sz="1000" dirty="0"/>
          </a:p>
          <a:p>
            <a:pPr marL="1828800" lvl="4" indent="0"/>
            <a:r>
              <a:rPr lang="fr-FR" altLang="fr-FR" sz="900" dirty="0"/>
              <a:t>Pour tous, la touche TAB permet en général de faire de l’</a:t>
            </a:r>
            <a:r>
              <a:rPr lang="fr-FR" altLang="fr-FR" sz="900" dirty="0" err="1"/>
              <a:t>autocomplétion</a:t>
            </a:r>
            <a:r>
              <a:rPr lang="fr-FR" altLang="fr-FR" sz="900" dirty="0"/>
              <a:t>, ainsi il faut faire attention en recopiant une liste de commandes depuis un fichier et en la collant dans le terminal, les tabulations présentes pouvant être interprétées ainsi, attention aussi aux autres caractères spéciaux évoqués si apparaissent dans des noms de fichiers, de plus certaines commandes peuvent aussi « consommer » ce qui est collé si elles attendent des commandes venant de l’utilisateur…</a:t>
            </a:r>
          </a:p>
        </p:txBody>
      </p:sp>
      <p:pic>
        <p:nvPicPr>
          <p:cNvPr id="2" name="Picture 2" descr="A screenshot of a computer&#10;&#10;Description automatically generated">
            <a:extLst>
              <a:ext uri="{FF2B5EF4-FFF2-40B4-BE49-F238E27FC236}">
                <a16:creationId xmlns:a16="http://schemas.microsoft.com/office/drawing/2014/main" id="{4A626B53-1411-FCD7-B4E2-119E8D8C88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44" y="4761148"/>
            <a:ext cx="2195736" cy="1646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screenshot of a computer&#10;&#10;Description automatically generated">
            <a:extLst>
              <a:ext uri="{FF2B5EF4-FFF2-40B4-BE49-F238E27FC236}">
                <a16:creationId xmlns:a16="http://schemas.microsoft.com/office/drawing/2014/main" id="{0ECEB216-E6EB-FDBC-9C59-D4B7CB32F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44" y="2970330"/>
            <a:ext cx="2195736" cy="1646802"/>
          </a:xfrm>
          <a:prstGeom prst="rect">
            <a:avLst/>
          </a:prstGeom>
        </p:spPr>
      </p:pic>
    </p:spTree>
    <p:extLst>
      <p:ext uri="{BB962C8B-B14F-4D97-AF65-F5344CB8AC3E}">
        <p14:creationId xmlns:p14="http://schemas.microsoft.com/office/powerpoint/2010/main" val="113741935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0842D762-A136-11D4-25AD-2F248A9C0169}"/>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01731" name="Rectangle 3">
            <a:extLst>
              <a:ext uri="{FF2B5EF4-FFF2-40B4-BE49-F238E27FC236}">
                <a16:creationId xmlns:a16="http://schemas.microsoft.com/office/drawing/2014/main" id="{3AD6D15F-285F-1955-F6AA-B003AE853BE8}"/>
              </a:ext>
            </a:extLst>
          </p:cNvPr>
          <p:cNvSpPr>
            <a:spLocks noGrp="1" noChangeArrowheads="1"/>
          </p:cNvSpPr>
          <p:nvPr>
            <p:ph type="body" idx="1"/>
          </p:nvPr>
        </p:nvSpPr>
        <p:spPr/>
        <p:txBody>
          <a:bodyPr/>
          <a:lstStyle/>
          <a:p>
            <a:r>
              <a:rPr lang="fr-FR" altLang="fr-FR"/>
              <a:t>Installation d’un PC :</a:t>
            </a:r>
          </a:p>
          <a:p>
            <a:pPr lvl="1"/>
            <a:r>
              <a:rPr lang="fr-FR" altLang="fr-FR"/>
              <a:t>Démarrage d’un système d’exploitation (OS) :</a:t>
            </a:r>
          </a:p>
          <a:p>
            <a:pPr marL="914400" lvl="2" indent="0"/>
            <a:r>
              <a:rPr lang="fr-FR" altLang="fr-FR"/>
              <a:t>Vocabulaire</a:t>
            </a:r>
          </a:p>
          <a:p>
            <a:pPr lvl="3"/>
            <a:r>
              <a:rPr lang="fr-FR" altLang="fr-FR" b="1"/>
              <a:t>Variable d’environnement</a:t>
            </a:r>
            <a:r>
              <a:rPr lang="fr-FR" altLang="fr-FR"/>
              <a:t> : variable dans l’OS. </a:t>
            </a:r>
            <a:r>
              <a:rPr lang="fr-FR" altLang="fr-FR" b="1"/>
              <a:t>%PATH%</a:t>
            </a:r>
            <a:r>
              <a:rPr lang="fr-FR" altLang="fr-FR"/>
              <a:t> (Windows) ou </a:t>
            </a:r>
            <a:r>
              <a:rPr lang="fr-FR" altLang="fr-FR" b="1"/>
              <a:t>$PATH</a:t>
            </a:r>
            <a:r>
              <a:rPr lang="fr-FR" altLang="fr-FR"/>
              <a:t> (Linux) est une variable contenant la liste des dossiers (séparés par ‘</a:t>
            </a:r>
            <a:r>
              <a:rPr lang="fr-FR" altLang="fr-FR" b="1"/>
              <a:t>;</a:t>
            </a:r>
            <a:r>
              <a:rPr lang="fr-FR" altLang="fr-FR"/>
              <a:t>’ pour Windows, ‘</a:t>
            </a:r>
            <a:r>
              <a:rPr lang="fr-FR" altLang="fr-FR" b="1"/>
              <a:t>:</a:t>
            </a:r>
            <a:r>
              <a:rPr lang="fr-FR" altLang="fr-FR"/>
              <a:t>’ pour Linux) où chercher un exécutable lorsque son nom est tapé dans un terminal. Pour Linux, </a:t>
            </a:r>
            <a:r>
              <a:rPr lang="fr-FR" altLang="fr-FR" b="1"/>
              <a:t>$LD_LIBRARY_PATH</a:t>
            </a:r>
            <a:r>
              <a:rPr lang="fr-FR" altLang="fr-FR"/>
              <a:t> existe en plus et est spécifique aux bibliothèques .so.</a:t>
            </a:r>
          </a:p>
          <a:p>
            <a:pPr lvl="3"/>
            <a:endParaRPr lang="fr-FR" altLang="fr-FR"/>
          </a:p>
          <a:p>
            <a:pPr lvl="3"/>
            <a:r>
              <a:rPr lang="fr-FR" altLang="fr-FR" b="1"/>
              <a:t>Cache</a:t>
            </a:r>
            <a:r>
              <a:rPr lang="fr-FR" altLang="fr-FR"/>
              <a:t> : zone mémoire (e.g. dossier) stockant des données susceptibles d’être réutilisées plusieurs fois et dont la récupération depuis leur zone d’origine (e.g. Internet) pourrait être longue</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45212CE6-00A1-577F-F131-43CE4757AA8B}"/>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52579" name="Rectangle 3">
            <a:extLst>
              <a:ext uri="{FF2B5EF4-FFF2-40B4-BE49-F238E27FC236}">
                <a16:creationId xmlns:a16="http://schemas.microsoft.com/office/drawing/2014/main" id="{883E0E2A-DF1F-FE11-1124-1E24DBEADB01}"/>
              </a:ext>
            </a:extLst>
          </p:cNvPr>
          <p:cNvSpPr>
            <a:spLocks noGrp="1" noChangeArrowheads="1"/>
          </p:cNvSpPr>
          <p:nvPr>
            <p:ph type="body" idx="1"/>
          </p:nvPr>
        </p:nvSpPr>
        <p:spPr/>
        <p:txBody>
          <a:bodyPr/>
          <a:lstStyle/>
          <a:p>
            <a:pPr>
              <a:defRPr/>
            </a:pPr>
            <a:r>
              <a:rPr lang="fr-FR" altLang="fr-FR" dirty="0"/>
              <a:t>Installation d’un PC :</a:t>
            </a:r>
          </a:p>
          <a:p>
            <a:pPr lvl="1">
              <a:defRPr/>
            </a:pPr>
            <a:r>
              <a:rPr lang="fr-FR" altLang="fr-FR" dirty="0"/>
              <a:t>Démarrage d’un système d’exploitation (OS) :</a:t>
            </a:r>
          </a:p>
          <a:p>
            <a:pPr marL="914400" lvl="2" indent="0">
              <a:defRPr/>
            </a:pPr>
            <a:r>
              <a:rPr lang="fr-FR" altLang="fr-FR" sz="1600" dirty="0"/>
              <a:t>=&gt; Lorsqu’un PC ne démarre pas correctement, il faut essayer d’identifier à quelle étape les problèmes commencent pour savoir comment les résoudre!</a:t>
            </a:r>
          </a:p>
          <a:p>
            <a:pPr marL="914400" lvl="2" indent="0">
              <a:defRPr/>
            </a:pPr>
            <a:endParaRPr lang="fr-FR" altLang="fr-FR" sz="1600" dirty="0"/>
          </a:p>
          <a:p>
            <a:pPr marL="914400" lvl="2" indent="0">
              <a:defRPr/>
            </a:pPr>
            <a:r>
              <a:rPr lang="fr-FR" altLang="fr-FR" sz="1600" dirty="0"/>
              <a:t>=&gt; Utiliser le </a:t>
            </a:r>
            <a:r>
              <a:rPr lang="fr-FR" altLang="fr-FR" sz="1600" b="1" dirty="0"/>
              <a:t>mode sans échec/</a:t>
            </a:r>
            <a:r>
              <a:rPr lang="fr-FR" altLang="fr-FR" sz="1600" b="1" dirty="0" err="1"/>
              <a:t>safe</a:t>
            </a:r>
            <a:r>
              <a:rPr lang="fr-FR" altLang="fr-FR" sz="1600" b="1" dirty="0"/>
              <a:t> mode</a:t>
            </a:r>
            <a:r>
              <a:rPr lang="fr-FR" altLang="fr-FR" sz="1600" dirty="0"/>
              <a:t> et autres options de réparation</a:t>
            </a:r>
            <a:r>
              <a:rPr lang="fr-FR" altLang="fr-FR" sz="1600" b="1" dirty="0"/>
              <a:t> Windows</a:t>
            </a:r>
            <a:r>
              <a:rPr lang="fr-FR" altLang="fr-FR" sz="1600" dirty="0"/>
              <a:t> (voir </a:t>
            </a:r>
            <a:r>
              <a:rPr lang="fr-FR" altLang="fr-FR" sz="1600" dirty="0">
                <a:hlinkClick r:id="rId2"/>
              </a:rPr>
              <a:t>https://support.microsoft.com/en-us/windows/start-your-pc-in-safe-mode-in-windows-10-92c27cff-db89-8644-1ce4-b3e5e56fe234</a:t>
            </a:r>
            <a:r>
              <a:rPr lang="fr-FR" altLang="fr-FR" sz="1600" dirty="0"/>
              <a:t>, touche </a:t>
            </a:r>
            <a:r>
              <a:rPr lang="fr-FR" altLang="fr-FR" sz="1600" b="1" dirty="0"/>
              <a:t>F8</a:t>
            </a:r>
            <a:r>
              <a:rPr lang="fr-FR" altLang="fr-FR" sz="1600" dirty="0"/>
              <a:t> avant Windows 8, éventuellement </a:t>
            </a:r>
            <a:r>
              <a:rPr lang="fr-FR" altLang="fr-FR" sz="1600" b="1" dirty="0" err="1"/>
              <a:t>bcdedit</a:t>
            </a:r>
            <a:r>
              <a:rPr lang="fr-FR" altLang="fr-FR" sz="1600" b="1" dirty="0"/>
              <a:t> /set {</a:t>
            </a:r>
            <a:r>
              <a:rPr lang="fr-FR" altLang="fr-FR" sz="1600" b="1" dirty="0" err="1"/>
              <a:t>bootmgr</a:t>
            </a:r>
            <a:r>
              <a:rPr lang="fr-FR" altLang="fr-FR" sz="1600" b="1" dirty="0"/>
              <a:t>} </a:t>
            </a:r>
            <a:r>
              <a:rPr lang="fr-FR" altLang="fr-FR" sz="1600" b="1" dirty="0" err="1"/>
              <a:t>displaybootmenu</a:t>
            </a:r>
            <a:r>
              <a:rPr lang="fr-FR" altLang="fr-FR" sz="1600" b="1" dirty="0"/>
              <a:t> yes</a:t>
            </a:r>
            <a:r>
              <a:rPr lang="fr-FR" altLang="fr-FR" sz="1600" dirty="0"/>
              <a:t> pour forcer l’affichage du menu de choix à chaque démarrage, voire </a:t>
            </a:r>
            <a:r>
              <a:rPr lang="en-US" altLang="fr-FR" sz="1600" b="1" dirty="0" err="1"/>
              <a:t>bcdedit</a:t>
            </a:r>
            <a:r>
              <a:rPr lang="en-US" altLang="fr-FR" sz="1600" b="1" dirty="0"/>
              <a:t> /set {</a:t>
            </a:r>
            <a:r>
              <a:rPr lang="en-US" altLang="fr-FR" sz="1600" b="1" dirty="0" err="1"/>
              <a:t>globalsettings</a:t>
            </a:r>
            <a:r>
              <a:rPr lang="en-US" altLang="fr-FR" sz="1600" b="1" dirty="0"/>
              <a:t>} </a:t>
            </a:r>
            <a:r>
              <a:rPr lang="en-US" altLang="fr-FR" sz="1600" b="1" dirty="0" err="1"/>
              <a:t>advancedoptions</a:t>
            </a:r>
            <a:r>
              <a:rPr lang="en-US" altLang="fr-FR" sz="1600" b="1" dirty="0"/>
              <a:t> true</a:t>
            </a:r>
            <a:r>
              <a:rPr lang="en-US" altLang="fr-FR" sz="1600" dirty="0"/>
              <a:t>, </a:t>
            </a:r>
            <a:r>
              <a:rPr lang="fr-FR" altLang="fr-FR" sz="1600" b="1" dirty="0" err="1"/>
              <a:t>bcdedit</a:t>
            </a:r>
            <a:r>
              <a:rPr lang="fr-FR" altLang="fr-FR" sz="1600" b="1" dirty="0"/>
              <a:t> /set {default} </a:t>
            </a:r>
            <a:r>
              <a:rPr lang="fr-FR" altLang="fr-FR" sz="1600" b="1" dirty="0" err="1"/>
              <a:t>bootmenupolicy</a:t>
            </a:r>
            <a:r>
              <a:rPr lang="fr-FR" altLang="fr-FR" sz="1600" b="1" dirty="0"/>
              <a:t> </a:t>
            </a:r>
            <a:r>
              <a:rPr lang="fr-FR" altLang="fr-FR" sz="1600" b="1" dirty="0" err="1"/>
              <a:t>legacy</a:t>
            </a:r>
            <a:r>
              <a:rPr lang="fr-FR" altLang="fr-FR" sz="1600" dirty="0"/>
              <a:t> (default </a:t>
            </a:r>
            <a:r>
              <a:rPr lang="fr-FR" altLang="fr-FR" sz="1600" dirty="0" err="1"/>
              <a:t>is</a:t>
            </a:r>
            <a:r>
              <a:rPr lang="fr-FR" altLang="fr-FR" sz="1600" dirty="0"/>
              <a:t> </a:t>
            </a:r>
            <a:r>
              <a:rPr lang="fr-FR" altLang="fr-FR" sz="1600" b="1" dirty="0"/>
              <a:t>standard</a:t>
            </a:r>
            <a:r>
              <a:rPr lang="fr-FR" altLang="fr-FR" sz="1600" dirty="0"/>
              <a:t>)*), touche </a:t>
            </a:r>
            <a:r>
              <a:rPr lang="fr-FR" altLang="fr-FR" sz="1600" b="1" dirty="0"/>
              <a:t>ESC</a:t>
            </a:r>
            <a:r>
              <a:rPr lang="fr-FR" altLang="fr-FR" sz="1600" dirty="0"/>
              <a:t> pour Ubuntu (appuyer de manière rapide et répétée sur la touche quand le BIOS ou UEFI a fini son chargement et lance l’OS (si on appuie trop tôt on risque d’aller dans des options du BIOS ou UEFI))</a:t>
            </a:r>
          </a:p>
          <a:p>
            <a:pPr marL="914400" lvl="2" indent="0">
              <a:defRPr/>
            </a:pPr>
            <a:endParaRPr lang="en-US" altLang="fr-FR" sz="1600" dirty="0"/>
          </a:p>
          <a:p>
            <a:pPr marL="914400" lvl="2" indent="0">
              <a:defRPr/>
            </a:pPr>
            <a:r>
              <a:rPr lang="en-US" altLang="fr-FR" sz="1600" dirty="0"/>
              <a:t>=&gt; Plus </a:t>
            </a:r>
            <a:r>
              <a:rPr lang="en-US" altLang="fr-FR" sz="1600" dirty="0" err="1"/>
              <a:t>d’infos</a:t>
            </a:r>
            <a:r>
              <a:rPr lang="en-US" altLang="fr-FR" sz="1600" dirty="0"/>
              <a:t> : </a:t>
            </a:r>
            <a:r>
              <a:rPr lang="en-US" altLang="fr-FR" sz="1600" dirty="0">
                <a:hlinkClick r:id="rId3"/>
              </a:rPr>
              <a:t>https://neosmart.net/wiki/mbr-boot-process/</a:t>
            </a:r>
            <a:r>
              <a:rPr lang="en-US" altLang="fr-FR" sz="1600" dirty="0"/>
              <a:t> , </a:t>
            </a:r>
            <a:r>
              <a:rPr lang="en-US" altLang="fr-FR" sz="1600" dirty="0">
                <a:hlinkClick r:id="rId4"/>
              </a:rPr>
              <a:t>https://neosmart.net/wiki/easybcd/uefi/</a:t>
            </a:r>
            <a:r>
              <a:rPr lang="en-US" altLang="fr-FR" sz="1600" dirty="0"/>
              <a:t> </a:t>
            </a:r>
          </a:p>
          <a:p>
            <a:pPr marL="1200150" lvl="2" indent="-285750">
              <a:buFont typeface="Symbol" panose="05050102010706020507" pitchFamily="18" charset="2"/>
              <a:buChar char="Þ"/>
              <a:defRPr/>
            </a:pPr>
            <a:endParaRPr lang="fr-FR" altLang="fr-FR" dirty="0"/>
          </a:p>
        </p:txBody>
      </p:sp>
      <p:pic>
        <p:nvPicPr>
          <p:cNvPr id="2" name="Picture 1" descr="Logo&#10;&#10;Description automatically generated">
            <a:extLst>
              <a:ext uri="{FF2B5EF4-FFF2-40B4-BE49-F238E27FC236}">
                <a16:creationId xmlns:a16="http://schemas.microsoft.com/office/drawing/2014/main" id="{37A2A0AA-A7CA-A4EC-4791-65DD73948D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608" y="3096000"/>
            <a:ext cx="296996" cy="296996"/>
          </a:xfrm>
          <a:prstGeom prst="rect">
            <a:avLst/>
          </a:prstGeom>
        </p:spPr>
      </p:pic>
      <p:pic>
        <p:nvPicPr>
          <p:cNvPr id="3" name="Picture 1" descr="Logo&#10;&#10;Description automatically generated">
            <a:extLst>
              <a:ext uri="{FF2B5EF4-FFF2-40B4-BE49-F238E27FC236}">
                <a16:creationId xmlns:a16="http://schemas.microsoft.com/office/drawing/2014/main" id="{9FCE16DB-5E9F-2A43-23D4-60460DECB1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188" y="5875204"/>
            <a:ext cx="296996" cy="296996"/>
          </a:xfrm>
          <a:prstGeom prst="rect">
            <a:avLst/>
          </a:prstGeom>
        </p:spPr>
      </p:pic>
      <p:sp>
        <p:nvSpPr>
          <p:cNvPr id="4" name="TextBox 3">
            <a:extLst>
              <a:ext uri="{FF2B5EF4-FFF2-40B4-BE49-F238E27FC236}">
                <a16:creationId xmlns:a16="http://schemas.microsoft.com/office/drawing/2014/main" id="{9F47E094-CA49-DEDC-3690-5D9F4A24B669}"/>
              </a:ext>
            </a:extLst>
          </p:cNvPr>
          <p:cNvSpPr txBox="1"/>
          <p:nvPr/>
        </p:nvSpPr>
        <p:spPr>
          <a:xfrm>
            <a:off x="2771801" y="6455246"/>
            <a:ext cx="5040560" cy="369332"/>
          </a:xfrm>
          <a:prstGeom prst="rect">
            <a:avLst/>
          </a:prstGeom>
          <a:noFill/>
        </p:spPr>
        <p:txBody>
          <a:bodyPr wrap="square" rtlCol="0">
            <a:spAutoFit/>
          </a:bodyPr>
          <a:lstStyle/>
          <a:p>
            <a:r>
              <a:rPr lang="en-US" dirty="0">
                <a:effectLst/>
                <a:latin typeface="Calibri" panose="020F0502020204030204" pitchFamily="34" charset="0"/>
              </a:rPr>
              <a:t>* Bien </a:t>
            </a:r>
            <a:r>
              <a:rPr lang="en-US" dirty="0" err="1">
                <a:effectLst/>
                <a:latin typeface="Calibri" panose="020F0502020204030204" pitchFamily="34" charset="0"/>
              </a:rPr>
              <a:t>préciser</a:t>
            </a:r>
            <a:r>
              <a:rPr lang="en-US" dirty="0">
                <a:effectLst/>
                <a:latin typeface="Calibri" panose="020F0502020204030204" pitchFamily="34" charset="0"/>
              </a:rPr>
              <a:t> </a:t>
            </a:r>
            <a:r>
              <a:rPr lang="en-US" dirty="0" err="1">
                <a:effectLst/>
                <a:latin typeface="Calibri" panose="020F0502020204030204" pitchFamily="34" charset="0"/>
              </a:rPr>
              <a:t>explicitement</a:t>
            </a:r>
            <a:r>
              <a:rPr lang="en-US" dirty="0">
                <a:effectLst/>
                <a:latin typeface="Calibri" panose="020F0502020204030204" pitchFamily="34" charset="0"/>
              </a:rPr>
              <a:t> le BCD store du </a:t>
            </a:r>
            <a:r>
              <a:rPr lang="en-US" dirty="0" err="1">
                <a:effectLst/>
                <a:latin typeface="Calibri" panose="020F0502020204030204" pitchFamily="34" charset="0"/>
              </a:rPr>
              <a:t>disque</a:t>
            </a:r>
            <a:r>
              <a:rPr lang="en-US" dirty="0">
                <a:effectLst/>
                <a:latin typeface="Calibri" panose="020F0502020204030204" pitchFamily="34" charset="0"/>
              </a:rPr>
              <a:t> interne dans </a:t>
            </a:r>
            <a:r>
              <a:rPr lang="en-US" dirty="0" err="1">
                <a:effectLst/>
                <a:latin typeface="Calibri" panose="020F0502020204030204" pitchFamily="34" charset="0"/>
              </a:rPr>
              <a:t>bcdedit</a:t>
            </a:r>
            <a:r>
              <a:rPr lang="en-US" dirty="0">
                <a:effectLst/>
                <a:latin typeface="Calibri" panose="020F0502020204030204" pitchFamily="34" charset="0"/>
              </a:rPr>
              <a:t> </a:t>
            </a:r>
            <a:r>
              <a:rPr lang="en-US" dirty="0" err="1">
                <a:effectLst/>
                <a:latin typeface="Calibri" panose="020F0502020204030204" pitchFamily="34" charset="0"/>
              </a:rPr>
              <a:t>si</a:t>
            </a:r>
            <a:r>
              <a:rPr lang="en-US" dirty="0">
                <a:effectLst/>
                <a:latin typeface="Calibri" panose="020F0502020204030204" pitchFamily="34" charset="0"/>
              </a:rPr>
              <a:t> </a:t>
            </a:r>
            <a:r>
              <a:rPr lang="en-US" dirty="0" err="1">
                <a:effectLst/>
                <a:latin typeface="Calibri" panose="020F0502020204030204" pitchFamily="34" charset="0"/>
              </a:rPr>
              <a:t>besoin</a:t>
            </a:r>
            <a:r>
              <a:rPr lang="en-US" dirty="0">
                <a:effectLst/>
                <a:latin typeface="Calibri" panose="020F0502020204030204" pitchFamily="34" charset="0"/>
              </a:rPr>
              <a:t> de forcer le mode sans </a:t>
            </a:r>
            <a:r>
              <a:rPr lang="en-US" dirty="0" err="1">
                <a:effectLst/>
                <a:latin typeface="Calibri" panose="020F0502020204030204" pitchFamily="34" charset="0"/>
              </a:rPr>
              <a:t>échec</a:t>
            </a:r>
            <a:r>
              <a:rPr lang="en-US" dirty="0">
                <a:effectLst/>
                <a:latin typeface="Calibri" panose="020F0502020204030204" pitchFamily="34" charset="0"/>
              </a:rPr>
              <a:t> </a:t>
            </a:r>
            <a:r>
              <a:rPr lang="en-US" dirty="0" err="1">
                <a:effectLst/>
                <a:latin typeface="Calibri" panose="020F0502020204030204" pitchFamily="34" charset="0"/>
              </a:rPr>
              <a:t>depuis</a:t>
            </a:r>
            <a:r>
              <a:rPr lang="en-US" dirty="0">
                <a:effectLst/>
                <a:latin typeface="Calibri" panose="020F0502020204030204" pitchFamily="34" charset="0"/>
              </a:rPr>
              <a:t> Windows PE </a:t>
            </a:r>
            <a:r>
              <a:rPr lang="en-US" dirty="0" err="1">
                <a:effectLst/>
                <a:latin typeface="Calibri" panose="020F0502020204030204" pitchFamily="34" charset="0"/>
              </a:rPr>
              <a:t>ou</a:t>
            </a:r>
            <a:r>
              <a:rPr lang="en-US" dirty="0">
                <a:effectLst/>
                <a:latin typeface="Calibri" panose="020F0502020204030204" pitchFamily="34" charset="0"/>
              </a:rPr>
              <a:t> Windows Recovery</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C0EDAF3F-7319-E50A-E3B0-087824214C3B}"/>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152579" name="Rectangle 3">
            <a:extLst>
              <a:ext uri="{FF2B5EF4-FFF2-40B4-BE49-F238E27FC236}">
                <a16:creationId xmlns:a16="http://schemas.microsoft.com/office/drawing/2014/main" id="{79C28601-5E92-CB6E-7147-ADF76F44C0CF}"/>
              </a:ext>
            </a:extLst>
          </p:cNvPr>
          <p:cNvSpPr>
            <a:spLocks noGrp="1" noChangeArrowheads="1"/>
          </p:cNvSpPr>
          <p:nvPr>
            <p:ph type="body" idx="1"/>
          </p:nvPr>
        </p:nvSpPr>
        <p:spPr/>
        <p:txBody>
          <a:bodyPr/>
          <a:lstStyle/>
          <a:p>
            <a:pPr>
              <a:defRPr/>
            </a:pPr>
            <a:r>
              <a:rPr lang="fr-FR" altLang="fr-FR" dirty="0"/>
              <a:t>Installation d’un PC :</a:t>
            </a:r>
          </a:p>
          <a:p>
            <a:pPr lvl="1">
              <a:defRPr/>
            </a:pPr>
            <a:r>
              <a:rPr lang="fr-FR" altLang="fr-FR" dirty="0"/>
              <a:t>Démarrage d’un système d’exploitation (OS) :</a:t>
            </a:r>
          </a:p>
          <a:p>
            <a:pPr marL="914400" lvl="2" indent="0">
              <a:defRPr/>
            </a:pPr>
            <a:r>
              <a:rPr lang="fr-FR" altLang="fr-FR" dirty="0"/>
              <a:t>A noter qu’après le 1</a:t>
            </a:r>
            <a:r>
              <a:rPr lang="fr-FR" altLang="fr-FR" baseline="30000" dirty="0"/>
              <a:t>er</a:t>
            </a:r>
            <a:r>
              <a:rPr lang="fr-FR" altLang="fr-FR" dirty="0"/>
              <a:t> démarrage de l’OS, il se peut que tout ne soit pas encore initialisé donc il vaut mieux parfois attendre quelques min et redémarrer avant de faire d’autres choses…</a:t>
            </a:r>
            <a:endParaRPr lang="en-US" altLang="fr-FR" dirty="0"/>
          </a:p>
          <a:p>
            <a:pPr marL="1200150" lvl="2" indent="-285750">
              <a:buFont typeface="Symbol" panose="05050102010706020507" pitchFamily="18" charset="2"/>
              <a:buChar char="Þ"/>
              <a:defRPr/>
            </a:pPr>
            <a:endParaRPr lang="fr-FR" altLang="fr-FR" dirty="0"/>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78E894FD-CA7F-F5CD-D8EF-D9BB78038E5A}"/>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04803" name="Rectangle 3">
            <a:extLst>
              <a:ext uri="{FF2B5EF4-FFF2-40B4-BE49-F238E27FC236}">
                <a16:creationId xmlns:a16="http://schemas.microsoft.com/office/drawing/2014/main" id="{63E1537A-1806-6CC8-D299-2FB2C0E61EF3}"/>
              </a:ext>
            </a:extLst>
          </p:cNvPr>
          <p:cNvSpPr>
            <a:spLocks noGrp="1" noChangeArrowheads="1"/>
          </p:cNvSpPr>
          <p:nvPr>
            <p:ph type="body" idx="1"/>
          </p:nvPr>
        </p:nvSpPr>
        <p:spPr/>
        <p:txBody>
          <a:bodyPr/>
          <a:lstStyle/>
          <a:p>
            <a:r>
              <a:rPr lang="fr-FR" altLang="fr-FR" dirty="0"/>
              <a:t>Installation d’un PC :</a:t>
            </a:r>
          </a:p>
          <a:p>
            <a:pPr lvl="1"/>
            <a:r>
              <a:rPr lang="fr-FR" altLang="fr-FR" dirty="0"/>
              <a:t>Automatisation de l’installation d’OS, installations en masse :</a:t>
            </a:r>
          </a:p>
          <a:p>
            <a:pPr lvl="2"/>
            <a:r>
              <a:rPr lang="fr-FR" altLang="fr-FR" dirty="0"/>
              <a:t>Pour une meute de robots, il se peut qu’on ait plusieurs ordinateurs à installer</a:t>
            </a:r>
          </a:p>
          <a:p>
            <a:pPr lvl="2"/>
            <a:endParaRPr lang="fr-FR" altLang="fr-FR" dirty="0"/>
          </a:p>
          <a:p>
            <a:pPr lvl="2"/>
            <a:r>
              <a:rPr lang="fr-FR" altLang="fr-FR" dirty="0"/>
              <a:t>Ordinateurs identiques : </a:t>
            </a:r>
          </a:p>
          <a:p>
            <a:pPr lvl="2"/>
            <a:r>
              <a:rPr lang="fr-FR" altLang="fr-FR" dirty="0"/>
              <a:t>	Installer tout le nécessaire sur l’un, puis faire une copie bas niveau du contenu du disque dur (e.g. avec </a:t>
            </a:r>
            <a:r>
              <a:rPr lang="fr-FR" altLang="fr-FR" b="1" dirty="0"/>
              <a:t>dd</a:t>
            </a:r>
            <a:r>
              <a:rPr lang="fr-FR" altLang="fr-FR" dirty="0"/>
              <a:t>, </a:t>
            </a:r>
            <a:r>
              <a:rPr lang="fr-FR" altLang="fr-FR" b="1" dirty="0" err="1"/>
              <a:t>fsarchiver</a:t>
            </a:r>
            <a:r>
              <a:rPr lang="fr-FR" altLang="fr-FR" dirty="0"/>
              <a:t>, </a:t>
            </a:r>
            <a:r>
              <a:rPr lang="fr-FR" altLang="fr-FR" b="1" dirty="0" err="1"/>
              <a:t>dism</a:t>
            </a:r>
            <a:r>
              <a:rPr lang="fr-FR" altLang="fr-FR" dirty="0"/>
              <a:t>)</a:t>
            </a:r>
          </a:p>
          <a:p>
            <a:pPr lvl="2"/>
            <a:r>
              <a:rPr lang="fr-FR" altLang="fr-FR" dirty="0"/>
              <a:t>	Attention : l’essentiel des réglages du BIOS ou UEFI ne sont en général pas stockés sur le disque dur, il faut a priori les refaire pour chaque PC</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4C57FFC2-F55E-B19C-8242-D7FC430743EC}"/>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05827" name="Rectangle 3">
            <a:extLst>
              <a:ext uri="{FF2B5EF4-FFF2-40B4-BE49-F238E27FC236}">
                <a16:creationId xmlns:a16="http://schemas.microsoft.com/office/drawing/2014/main" id="{40CA94E7-C01E-058B-3C73-61B5195C034D}"/>
              </a:ext>
            </a:extLst>
          </p:cNvPr>
          <p:cNvSpPr>
            <a:spLocks noGrp="1" noChangeArrowheads="1"/>
          </p:cNvSpPr>
          <p:nvPr>
            <p:ph type="body" idx="1"/>
          </p:nvPr>
        </p:nvSpPr>
        <p:spPr/>
        <p:txBody>
          <a:bodyPr/>
          <a:lstStyle/>
          <a:p>
            <a:r>
              <a:rPr lang="fr-FR" altLang="fr-FR"/>
              <a:t>Installation d’un PC :</a:t>
            </a:r>
          </a:p>
          <a:p>
            <a:pPr lvl="1"/>
            <a:r>
              <a:rPr lang="fr-FR" altLang="fr-FR"/>
              <a:t>Automatisation de l’installation d’OS, installations en masse :</a:t>
            </a:r>
          </a:p>
          <a:p>
            <a:pPr lvl="2"/>
            <a:r>
              <a:rPr lang="fr-FR" altLang="fr-FR"/>
              <a:t>Ordinateurs hétérogènes : </a:t>
            </a:r>
          </a:p>
          <a:p>
            <a:pPr lvl="2"/>
            <a:r>
              <a:rPr lang="fr-FR" altLang="fr-FR"/>
              <a:t>	</a:t>
            </a:r>
            <a:r>
              <a:rPr lang="fr-FR" altLang="fr-FR" sz="1600"/>
              <a:t>Une installation automatisée de l’OS et de la plupart des applications peut être préparée et lancée en parallèle sur chaque PC</a:t>
            </a:r>
          </a:p>
          <a:p>
            <a:pPr lvl="3"/>
            <a:r>
              <a:rPr lang="fr-FR" altLang="fr-FR"/>
              <a:t>	</a:t>
            </a:r>
            <a:r>
              <a:rPr lang="fr-FR" altLang="fr-FR" b="1"/>
              <a:t>Windows</a:t>
            </a:r>
            <a:r>
              <a:rPr lang="fr-FR" altLang="fr-FR"/>
              <a:t> : fichier </a:t>
            </a:r>
            <a:r>
              <a:rPr lang="fr-FR" altLang="fr-FR" b="1"/>
              <a:t>autounattend.xml</a:t>
            </a:r>
            <a:r>
              <a:rPr lang="fr-FR" altLang="fr-FR"/>
              <a:t>, voir </a:t>
            </a:r>
            <a:r>
              <a:rPr lang="fr-FR" altLang="fr-FR" b="1"/>
              <a:t>Windows PE</a:t>
            </a:r>
            <a:r>
              <a:rPr lang="fr-FR" altLang="fr-FR"/>
              <a:t>, Windows ADK/AIK, gestionnaire de paquets </a:t>
            </a:r>
            <a:r>
              <a:rPr lang="fr-FR" altLang="fr-FR" b="1"/>
              <a:t>choco</a:t>
            </a:r>
            <a:r>
              <a:rPr lang="fr-FR" altLang="fr-FR"/>
              <a:t> et documentation des installeurs d’applications classiques : </a:t>
            </a:r>
            <a:r>
              <a:rPr lang="fr-FR" altLang="fr-FR" b="1"/>
              <a:t>Windows Installer</a:t>
            </a:r>
            <a:r>
              <a:rPr lang="fr-FR" altLang="fr-FR"/>
              <a:t>, </a:t>
            </a:r>
            <a:r>
              <a:rPr lang="fr-FR" altLang="fr-FR" b="1"/>
              <a:t>Inno Setup</a:t>
            </a:r>
            <a:r>
              <a:rPr lang="fr-FR" altLang="fr-FR"/>
              <a:t>, </a:t>
            </a:r>
            <a:r>
              <a:rPr lang="fr-FR" altLang="fr-FR" b="1"/>
              <a:t>InstallShield</a:t>
            </a:r>
            <a:r>
              <a:rPr lang="fr-FR" altLang="fr-FR"/>
              <a:t>, Nullsoft </a:t>
            </a:r>
            <a:r>
              <a:rPr lang="fr-FR" altLang="fr-FR" b="1"/>
              <a:t>NSIS</a:t>
            </a:r>
            <a:r>
              <a:rPr lang="fr-FR" altLang="fr-FR"/>
              <a:t>, etc. En dernier recours voir </a:t>
            </a:r>
            <a:r>
              <a:rPr lang="fr-FR" altLang="fr-FR" b="1"/>
              <a:t>AutoIt</a:t>
            </a:r>
            <a:r>
              <a:rPr lang="fr-FR" altLang="fr-FR"/>
              <a:t> pour </a:t>
            </a:r>
            <a:r>
              <a:rPr lang="fr-FR" altLang="fr-FR" b="1"/>
              <a:t>simuler clics de souris</a:t>
            </a:r>
            <a:r>
              <a:rPr lang="fr-FR" altLang="fr-FR"/>
              <a:t>… </a:t>
            </a:r>
            <a:r>
              <a:rPr lang="fr-FR" altLang="fr-FR" b="1"/>
              <a:t>Mots-clés</a:t>
            </a:r>
            <a:r>
              <a:rPr lang="fr-FR" altLang="fr-FR"/>
              <a:t> : </a:t>
            </a:r>
            <a:r>
              <a:rPr lang="fr-FR" altLang="fr-FR" b="1"/>
              <a:t>unattended</a:t>
            </a:r>
            <a:r>
              <a:rPr lang="fr-FR" altLang="fr-FR"/>
              <a:t>, </a:t>
            </a:r>
            <a:r>
              <a:rPr lang="fr-FR" altLang="fr-FR" b="1"/>
              <a:t>silent</a:t>
            </a:r>
            <a:r>
              <a:rPr lang="fr-FR" altLang="fr-FR"/>
              <a:t>, </a:t>
            </a:r>
            <a:r>
              <a:rPr lang="fr-FR" altLang="fr-FR" b="1"/>
              <a:t>quiet</a:t>
            </a:r>
            <a:r>
              <a:rPr lang="fr-FR" altLang="fr-FR"/>
              <a:t>, </a:t>
            </a:r>
            <a:r>
              <a:rPr lang="fr-FR" altLang="fr-FR" b="1"/>
              <a:t>passive</a:t>
            </a:r>
            <a:r>
              <a:rPr lang="fr-FR" altLang="fr-FR"/>
              <a:t> installations.</a:t>
            </a:r>
          </a:p>
          <a:p>
            <a:pPr lvl="3"/>
            <a:r>
              <a:rPr lang="fr-FR" altLang="fr-FR"/>
              <a:t>	</a:t>
            </a:r>
            <a:r>
              <a:rPr lang="fr-FR" altLang="fr-FR" b="1"/>
              <a:t>Ubuntu</a:t>
            </a:r>
            <a:r>
              <a:rPr lang="fr-FR" altLang="fr-FR"/>
              <a:t> : fichier </a:t>
            </a:r>
            <a:r>
              <a:rPr lang="fr-FR" altLang="fr-FR" b="1"/>
              <a:t>preseed.cfg</a:t>
            </a:r>
            <a:r>
              <a:rPr lang="fr-FR" altLang="fr-FR"/>
              <a:t>, gestionnaire de paquets </a:t>
            </a:r>
            <a:r>
              <a:rPr lang="fr-FR" altLang="fr-FR" b="1"/>
              <a:t>apt</a:t>
            </a:r>
            <a:r>
              <a:rPr lang="fr-FR" altLang="fr-FR"/>
              <a:t>.</a:t>
            </a:r>
          </a:p>
          <a:p>
            <a:pPr lvl="3"/>
            <a:endParaRPr lang="fr-FR" altLang="fr-FR" b="1"/>
          </a:p>
          <a:p>
            <a:pPr lvl="2"/>
            <a:r>
              <a:rPr lang="fr-FR" altLang="fr-FR" sz="1600"/>
              <a:t>	Les version modernes de Windows et Ubuntu peuvent dans certaines conditions aussi s’adapter lors du premier démarrage si on a essayé d’utiliser la méthode de la slide précédente, mais ce n’est pas vraiment supporté…</a:t>
            </a:r>
          </a:p>
        </p:txBody>
      </p:sp>
      <p:pic>
        <p:nvPicPr>
          <p:cNvPr id="2" name="Picture 1" descr="Logo&#10;&#10;Description automatically generated">
            <a:extLst>
              <a:ext uri="{FF2B5EF4-FFF2-40B4-BE49-F238E27FC236}">
                <a16:creationId xmlns:a16="http://schemas.microsoft.com/office/drawing/2014/main" id="{0BDE52F6-3831-867B-9AA5-3A7C422A14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2600908"/>
            <a:ext cx="296996" cy="29699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a:extLst>
              <a:ext uri="{FF2B5EF4-FFF2-40B4-BE49-F238E27FC236}">
                <a16:creationId xmlns:a16="http://schemas.microsoft.com/office/drawing/2014/main" id="{78F2C1C8-E0CA-9602-7F70-24D833B79133}"/>
              </a:ext>
            </a:extLst>
          </p:cNvPr>
          <p:cNvSpPr>
            <a:spLocks noGrp="1" noChangeArrowheads="1"/>
          </p:cNvSpPr>
          <p:nvPr>
            <p:ph type="body" idx="1"/>
          </p:nvPr>
        </p:nvSpPr>
        <p:spPr/>
        <p:txBody>
          <a:bodyPr/>
          <a:lstStyle/>
          <a:p>
            <a:r>
              <a:rPr lang="fr-FR" altLang="fr-FR" dirty="0"/>
              <a:t>Notations</a:t>
            </a:r>
          </a:p>
          <a:p>
            <a:pPr lvl="1"/>
            <a:r>
              <a:rPr lang="fr-FR" altLang="fr-FR" dirty="0"/>
              <a:t>Certaines slides ou points dans des slides seront marqués avec le symbole</a:t>
            </a:r>
          </a:p>
          <a:p>
            <a:pPr lvl="1"/>
            <a:endParaRPr lang="fr-FR" altLang="fr-FR" dirty="0"/>
          </a:p>
          <a:p>
            <a:pPr lvl="1"/>
            <a:endParaRPr lang="fr-FR" altLang="fr-FR" dirty="0"/>
          </a:p>
          <a:p>
            <a:pPr lvl="1"/>
            <a:endParaRPr lang="fr-FR" altLang="fr-FR" dirty="0"/>
          </a:p>
          <a:p>
            <a:pPr lvl="2"/>
            <a:r>
              <a:rPr lang="fr-FR" altLang="fr-FR" dirty="0"/>
              <a:t>pour indiquer des informations a priori </a:t>
            </a:r>
            <a:r>
              <a:rPr lang="fr-FR" altLang="fr-FR" b="1" dirty="0"/>
              <a:t>non indispensables</a:t>
            </a:r>
            <a:r>
              <a:rPr lang="fr-FR" altLang="fr-FR" dirty="0"/>
              <a:t> à la compréhension des parties importantes du cours et/ou </a:t>
            </a:r>
            <a:r>
              <a:rPr lang="fr-FR" altLang="fr-FR" b="1" dirty="0"/>
              <a:t>pas à apprendre par cœur</a:t>
            </a:r>
            <a:r>
              <a:rPr lang="fr-FR" altLang="fr-FR" dirty="0"/>
              <a:t> à ce stade, mais qu’il faudra peut-être </a:t>
            </a:r>
            <a:r>
              <a:rPr lang="fr-FR" altLang="fr-FR" b="1" dirty="0"/>
              <a:t>savoir retrouver</a:t>
            </a:r>
            <a:r>
              <a:rPr lang="fr-FR" altLang="fr-FR" dirty="0"/>
              <a:t> rapidement quand le besoin se présentera e.g. au cours d’un projet dans l’année</a:t>
            </a:r>
          </a:p>
          <a:p>
            <a:pPr lvl="2"/>
            <a:endParaRPr lang="fr-FR" altLang="fr-FR" dirty="0"/>
          </a:p>
          <a:p>
            <a:pPr lvl="2"/>
            <a:endParaRPr lang="fr-FR" altLang="fr-FR" dirty="0"/>
          </a:p>
          <a:p>
            <a:pPr marL="457200" lvl="1" indent="0" algn="ctr">
              <a:buNone/>
            </a:pPr>
            <a:r>
              <a:rPr lang="fr-FR" altLang="fr-FR" sz="1400" i="1" dirty="0"/>
              <a:t>Par analogie avec le concept de pointeur en C/C++ : mémoriser le pointeur (i.e. l’emplacement de la slide) quand il y a le symbole, mémoriser les données (i.e. ce qui est dans la slide) quand il n'y est pas!</a:t>
            </a:r>
          </a:p>
        </p:txBody>
      </p:sp>
      <p:pic>
        <p:nvPicPr>
          <p:cNvPr id="3" name="Picture 2" descr="Logo&#10;&#10;Description automatically generated">
            <a:extLst>
              <a:ext uri="{FF2B5EF4-FFF2-40B4-BE49-F238E27FC236}">
                <a16:creationId xmlns:a16="http://schemas.microsoft.com/office/drawing/2014/main" id="{C4F18C3F-EBBD-0046-F1DC-0664A37F20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0532" y="2564904"/>
            <a:ext cx="952500" cy="952500"/>
          </a:xfrm>
          <a:prstGeom prst="rect">
            <a:avLst/>
          </a:prstGeom>
        </p:spPr>
      </p:pic>
    </p:spTree>
    <p:extLst>
      <p:ext uri="{BB962C8B-B14F-4D97-AF65-F5344CB8AC3E}">
        <p14:creationId xmlns:p14="http://schemas.microsoft.com/office/powerpoint/2010/main" val="3316388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3C0693B-9A73-424D-2299-F42E47122BDE}"/>
              </a:ext>
            </a:extLst>
          </p:cNvPr>
          <p:cNvSpPr>
            <a:spLocks noGrp="1" noChangeArrowheads="1"/>
          </p:cNvSpPr>
          <p:nvPr>
            <p:ph type="title"/>
          </p:nvPr>
        </p:nvSpPr>
        <p:spPr/>
        <p:txBody>
          <a:bodyPr/>
          <a:lstStyle/>
          <a:p>
            <a:pPr eaLnBrk="1" hangingPunct="1"/>
            <a:r>
              <a:rPr lang="fr-FR" altLang="fr-FR" sz="2800"/>
              <a:t>Concevoir un robot</a:t>
            </a:r>
          </a:p>
        </p:txBody>
      </p:sp>
      <p:sp>
        <p:nvSpPr>
          <p:cNvPr id="23555" name="Rectangle 3">
            <a:extLst>
              <a:ext uri="{FF2B5EF4-FFF2-40B4-BE49-F238E27FC236}">
                <a16:creationId xmlns:a16="http://schemas.microsoft.com/office/drawing/2014/main" id="{A8FE638E-3EDD-D530-BB4F-1487E830D6E2}"/>
              </a:ext>
            </a:extLst>
          </p:cNvPr>
          <p:cNvSpPr>
            <a:spLocks noGrp="1" noChangeArrowheads="1"/>
          </p:cNvSpPr>
          <p:nvPr>
            <p:ph type="body" idx="1"/>
          </p:nvPr>
        </p:nvSpPr>
        <p:spPr/>
        <p:txBody>
          <a:bodyPr/>
          <a:lstStyle/>
          <a:p>
            <a:r>
              <a:rPr lang="fr-FR" altLang="fr-FR"/>
              <a:t>Actionneurs :</a:t>
            </a:r>
          </a:p>
          <a:p>
            <a:pPr lvl="1"/>
            <a:r>
              <a:rPr lang="fr-FR" altLang="fr-FR"/>
              <a:t>Moteurs électriques : brushed vs brushless, pas-à-pas ou non?</a:t>
            </a:r>
          </a:p>
          <a:p>
            <a:pPr lvl="2"/>
            <a:r>
              <a:rPr lang="fr-FR" altLang="fr-FR"/>
              <a:t>Moteurs brushless : </a:t>
            </a:r>
          </a:p>
          <a:p>
            <a:pPr lvl="2"/>
            <a:r>
              <a:rPr lang="fr-FR" altLang="fr-FR"/>
              <a:t>	On peut donc le mettre dans un fluide sans trop de problèmes (attention cependant à corrosion des pièces mécaniques, pertes de courant si fluide conducteur et électrolyse…)</a:t>
            </a:r>
          </a:p>
          <a:p>
            <a:pPr lvl="2"/>
            <a:r>
              <a:rPr lang="fr-FR" altLang="fr-FR"/>
              <a:t>	Etanchéification dans l’eau de mer : </a:t>
            </a:r>
          </a:p>
          <a:p>
            <a:pPr lvl="2"/>
            <a:r>
              <a:rPr lang="fr-FR" altLang="fr-FR"/>
              <a:t>		Dans caisson étanche rempli d’huile si haute pression</a:t>
            </a:r>
          </a:p>
          <a:p>
            <a:pPr lvl="2"/>
            <a:r>
              <a:rPr lang="fr-FR" altLang="fr-FR"/>
              <a:t>		Directement baignant dans l’eau si pièces résistantes à la 	corrosion et bobines de l’électroaimant avec vernis ou résine</a:t>
            </a:r>
          </a:p>
          <a:p>
            <a:pPr lvl="1"/>
            <a:endParaRPr lang="fr-FR" altLang="fr-FR"/>
          </a:p>
        </p:txBody>
      </p:sp>
      <p:pic>
        <p:nvPicPr>
          <p:cNvPr id="23556" name="Image 3">
            <a:extLst>
              <a:ext uri="{FF2B5EF4-FFF2-40B4-BE49-F238E27FC236}">
                <a16:creationId xmlns:a16="http://schemas.microsoft.com/office/drawing/2014/main" id="{D4EFA285-A57D-07DB-48E9-D2BDAA4B07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11525" y="4889500"/>
            <a:ext cx="2935288"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ADC9F1EE-DEE8-EED3-EA8A-760DC6CD1BCF}"/>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01731" name="Rectangle 3">
            <a:extLst>
              <a:ext uri="{FF2B5EF4-FFF2-40B4-BE49-F238E27FC236}">
                <a16:creationId xmlns:a16="http://schemas.microsoft.com/office/drawing/2014/main" id="{66B2086C-E8E7-43AF-2D74-2B252303C58A}"/>
              </a:ext>
            </a:extLst>
          </p:cNvPr>
          <p:cNvSpPr>
            <a:spLocks noGrp="1" noChangeArrowheads="1"/>
          </p:cNvSpPr>
          <p:nvPr>
            <p:ph type="body" idx="1"/>
          </p:nvPr>
        </p:nvSpPr>
        <p:spPr/>
        <p:txBody>
          <a:bodyPr/>
          <a:lstStyle/>
          <a:p>
            <a:pPr>
              <a:defRPr/>
            </a:pPr>
            <a:r>
              <a:rPr lang="fr-FR" altLang="fr-FR" dirty="0"/>
              <a:t>Installation d’un PC :</a:t>
            </a:r>
          </a:p>
          <a:p>
            <a:pPr lvl="1">
              <a:defRPr/>
            </a:pPr>
            <a:r>
              <a:rPr lang="fr-FR" altLang="fr-FR" dirty="0"/>
              <a:t>Automatisation de l’installation d’OS, installations en masse :</a:t>
            </a:r>
          </a:p>
          <a:p>
            <a:pPr lvl="2">
              <a:defRPr/>
            </a:pPr>
            <a:r>
              <a:rPr lang="fr-FR" altLang="fr-FR" dirty="0"/>
              <a:t>Ordinateurs hétérogènes : </a:t>
            </a:r>
          </a:p>
          <a:p>
            <a:pPr lvl="2">
              <a:defRPr/>
            </a:pPr>
            <a:r>
              <a:rPr lang="fr-FR" altLang="fr-FR" dirty="0"/>
              <a:t>	</a:t>
            </a:r>
            <a:r>
              <a:rPr lang="fr-FR" altLang="fr-FR" sz="1600" dirty="0"/>
              <a:t>Drivers spécifiques (au cas où l’OS ne les trouve pas automatiquement ou s’ils ne fonctionnent pas bien) : </a:t>
            </a:r>
          </a:p>
          <a:p>
            <a:pPr marL="1200150" lvl="2" indent="-285750">
              <a:buFont typeface="Arial" panose="020B0604020202020204" pitchFamily="34" charset="0"/>
              <a:buChar char="•"/>
              <a:defRPr/>
            </a:pPr>
            <a:r>
              <a:rPr lang="fr-FR" altLang="fr-FR" sz="1600" dirty="0"/>
              <a:t>En général téléchargeables depuis le site du fabricant pour Windows</a:t>
            </a:r>
          </a:p>
          <a:p>
            <a:pPr marL="1200150" lvl="2" indent="-285750">
              <a:buFont typeface="Arial" panose="020B0604020202020204" pitchFamily="34" charset="0"/>
              <a:buChar char="•"/>
              <a:defRPr/>
            </a:pPr>
            <a:r>
              <a:rPr lang="fr-FR" altLang="fr-FR" sz="1600" dirty="0"/>
              <a:t>Pour Ubuntu : </a:t>
            </a:r>
          </a:p>
        </p:txBody>
      </p:sp>
      <p:pic>
        <p:nvPicPr>
          <p:cNvPr id="206852" name="Picture 4" descr="Graphical user interface, text, application, email&#10;&#10;Description automatically generated">
            <a:extLst>
              <a:ext uri="{FF2B5EF4-FFF2-40B4-BE49-F238E27FC236}">
                <a16:creationId xmlns:a16="http://schemas.microsoft.com/office/drawing/2014/main" id="{621B46EC-40A2-2DFD-6979-062DB4DF50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25" y="3500438"/>
            <a:ext cx="4803775"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CDB2E296-38C1-786A-A95F-90640074E4E5}"/>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07875" name="Rectangle 3">
            <a:extLst>
              <a:ext uri="{FF2B5EF4-FFF2-40B4-BE49-F238E27FC236}">
                <a16:creationId xmlns:a16="http://schemas.microsoft.com/office/drawing/2014/main" id="{071C0A8F-3B8B-E0D3-CF20-53A661036AB5}"/>
              </a:ext>
            </a:extLst>
          </p:cNvPr>
          <p:cNvSpPr>
            <a:spLocks noGrp="1" noChangeArrowheads="1"/>
          </p:cNvSpPr>
          <p:nvPr>
            <p:ph type="body" idx="1"/>
          </p:nvPr>
        </p:nvSpPr>
        <p:spPr/>
        <p:txBody>
          <a:bodyPr/>
          <a:lstStyle/>
          <a:p>
            <a:r>
              <a:rPr lang="fr-FR" altLang="fr-FR" dirty="0"/>
              <a:t>Installation d’un PC :</a:t>
            </a:r>
          </a:p>
          <a:p>
            <a:pPr lvl="1"/>
            <a:r>
              <a:rPr lang="fr-FR" altLang="fr-FR" dirty="0"/>
              <a:t>Automatisation de l’installation d’OS, installations en masse :</a:t>
            </a:r>
          </a:p>
          <a:p>
            <a:pPr lvl="2"/>
            <a:r>
              <a:rPr lang="fr-FR" altLang="fr-FR" dirty="0"/>
              <a:t>Gestionnaires de paquets</a:t>
            </a:r>
          </a:p>
          <a:p>
            <a:pPr lvl="2"/>
            <a:r>
              <a:rPr lang="fr-FR" altLang="fr-FR" dirty="0"/>
              <a:t>	Un </a:t>
            </a:r>
            <a:r>
              <a:rPr lang="fr-FR" altLang="fr-FR" b="1" dirty="0"/>
              <a:t>gestionnaire de paquets</a:t>
            </a:r>
            <a:r>
              <a:rPr lang="fr-FR" altLang="fr-FR" dirty="0"/>
              <a:t> est un outil souvent en ligne de commande permettant d’</a:t>
            </a:r>
            <a:r>
              <a:rPr lang="fr-FR" altLang="fr-FR" b="1" dirty="0"/>
              <a:t>installer, mettre à jour, supprimer</a:t>
            </a:r>
            <a:r>
              <a:rPr lang="fr-FR" altLang="fr-FR" dirty="0"/>
              <a:t> facilement une suite de </a:t>
            </a:r>
            <a:r>
              <a:rPr lang="fr-FR" altLang="fr-FR" b="1" dirty="0"/>
              <a:t>logiciels ou bibliothèques</a:t>
            </a:r>
            <a:r>
              <a:rPr lang="fr-FR" altLang="fr-FR" dirty="0"/>
              <a:t> dans des versions compatibles entre elles </a:t>
            </a:r>
            <a:r>
              <a:rPr lang="fr-FR" altLang="fr-FR" b="1" dirty="0"/>
              <a:t>en tenant compte</a:t>
            </a:r>
            <a:r>
              <a:rPr lang="fr-FR" altLang="fr-FR" dirty="0"/>
              <a:t> automatiquement </a:t>
            </a:r>
            <a:r>
              <a:rPr lang="fr-FR" altLang="fr-FR" b="1" dirty="0"/>
              <a:t>de leurs dépendances</a:t>
            </a:r>
            <a:r>
              <a:rPr lang="fr-FR" altLang="fr-FR" dirty="0"/>
              <a:t> éventuelles</a:t>
            </a:r>
          </a:p>
          <a:p>
            <a:pPr lvl="2"/>
            <a:r>
              <a:rPr lang="fr-FR" altLang="fr-FR" dirty="0"/>
              <a:t>	En général, les logiciels (« paquets ») sont téléchargés depuis Internet</a:t>
            </a:r>
          </a:p>
          <a:p>
            <a:pPr lvl="2"/>
            <a:endParaRPr lang="fr-FR" altLang="fr-FR" dirty="0"/>
          </a:p>
          <a:p>
            <a:pPr lvl="2"/>
            <a:r>
              <a:rPr lang="fr-FR" altLang="fr-FR" dirty="0"/>
              <a:t>	</a:t>
            </a:r>
            <a:r>
              <a:rPr lang="fr-FR" altLang="fr-FR" sz="1400" dirty="0"/>
              <a:t>Si un paquet n’est pas disponible pour le logiciel qu’on souhaite (et qu’il n’y a pas d’installeur par ailleurs), il faut souvent installer une chaine de compilation C++, identifier et récupérer les dépendances, les mettre dans les bons dossiers, régler d’éventuelles variables d’environnement, compiler le tout dans le bon ordre, avec les bonnes options, etc. Voir aussi </a:t>
            </a:r>
            <a:r>
              <a:rPr lang="fr-FR" altLang="fr-FR" sz="1400" dirty="0">
                <a:hlinkClick r:id="rId2"/>
              </a:rPr>
              <a:t>https://www.ensta-bretagne.fr/lebars/tutorials/Complements_C-C++.pdf</a:t>
            </a:r>
            <a:r>
              <a:rPr lang="fr-FR" altLang="fr-FR" sz="1400" dirty="0"/>
              <a:t> </a:t>
            </a:r>
            <a:endParaRPr lang="en-US" altLang="fr-FR" sz="1400" dirty="0"/>
          </a:p>
          <a:p>
            <a:pPr lvl="2"/>
            <a:endParaRPr lang="fr-FR" altLang="fr-FR" dirty="0"/>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526C2D15-4742-5CB6-5B07-80BDB2D4D50D}"/>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08899" name="Rectangle 3">
            <a:extLst>
              <a:ext uri="{FF2B5EF4-FFF2-40B4-BE49-F238E27FC236}">
                <a16:creationId xmlns:a16="http://schemas.microsoft.com/office/drawing/2014/main" id="{84D5C491-5DF1-C19E-6781-6676A81AA8FB}"/>
              </a:ext>
            </a:extLst>
          </p:cNvPr>
          <p:cNvSpPr>
            <a:spLocks noGrp="1" noChangeArrowheads="1"/>
          </p:cNvSpPr>
          <p:nvPr>
            <p:ph type="body" idx="1"/>
          </p:nvPr>
        </p:nvSpPr>
        <p:spPr/>
        <p:txBody>
          <a:bodyPr/>
          <a:lstStyle/>
          <a:p>
            <a:r>
              <a:rPr lang="fr-FR" altLang="fr-FR" dirty="0"/>
              <a:t>Installation d’un PC :</a:t>
            </a:r>
          </a:p>
          <a:p>
            <a:pPr lvl="1"/>
            <a:r>
              <a:rPr lang="fr-FR" altLang="fr-FR" dirty="0"/>
              <a:t>Automatisation de l’installation d’OS, installations en masse :</a:t>
            </a:r>
          </a:p>
          <a:p>
            <a:pPr lvl="2"/>
            <a:r>
              <a:rPr lang="fr-FR" altLang="fr-FR" dirty="0"/>
              <a:t>Gestionnaires de paquets</a:t>
            </a:r>
          </a:p>
          <a:p>
            <a:pPr lvl="2"/>
            <a:r>
              <a:rPr lang="fr-FR" altLang="fr-FR" dirty="0"/>
              <a:t>	Exemples :</a:t>
            </a:r>
          </a:p>
          <a:p>
            <a:pPr lvl="2"/>
            <a:r>
              <a:rPr lang="fr-FR" altLang="fr-FR" dirty="0"/>
              <a:t>	</a:t>
            </a:r>
            <a:r>
              <a:rPr lang="fr-FR" altLang="fr-FR" sz="1600" b="1" dirty="0" err="1"/>
              <a:t>apt</a:t>
            </a:r>
            <a:r>
              <a:rPr lang="fr-FR" altLang="fr-FR" sz="1600" dirty="0"/>
              <a:t> : le plus important sous Ubuntu</a:t>
            </a:r>
          </a:p>
          <a:p>
            <a:pPr lvl="2"/>
            <a:r>
              <a:rPr lang="fr-FR" altLang="fr-FR" sz="1600" dirty="0"/>
              <a:t>	</a:t>
            </a:r>
            <a:r>
              <a:rPr lang="fr-FR" altLang="fr-FR" sz="1600" b="1" dirty="0"/>
              <a:t>choco</a:t>
            </a:r>
            <a:r>
              <a:rPr lang="fr-FR" altLang="fr-FR" sz="1600" dirty="0"/>
              <a:t> : Windows n’en ayant pas vraiment par défaut, celui-ci peut être installé et est le plus connu</a:t>
            </a:r>
          </a:p>
          <a:p>
            <a:pPr lvl="2"/>
            <a:r>
              <a:rPr lang="fr-FR" altLang="fr-FR" sz="1600" dirty="0"/>
              <a:t>	</a:t>
            </a:r>
            <a:r>
              <a:rPr lang="fr-FR" altLang="fr-FR" sz="1600" b="1" dirty="0" err="1"/>
              <a:t>winget</a:t>
            </a:r>
            <a:r>
              <a:rPr lang="fr-FR" altLang="fr-FR" sz="1600" dirty="0"/>
              <a:t> : potentiel futur officiel pour Windows, encore assez limité w.r.t. choco en 2023</a:t>
            </a:r>
          </a:p>
          <a:p>
            <a:pPr lvl="2"/>
            <a:r>
              <a:rPr lang="fr-FR" altLang="fr-FR" sz="1600" b="1" dirty="0"/>
              <a:t>	snap</a:t>
            </a:r>
            <a:r>
              <a:rPr lang="fr-FR" altLang="fr-FR" sz="1600" dirty="0"/>
              <a:t> : autre présent sous Ubuntu</a:t>
            </a:r>
          </a:p>
          <a:p>
            <a:pPr lvl="2"/>
            <a:r>
              <a:rPr lang="fr-FR" altLang="fr-FR" sz="1600" dirty="0"/>
              <a:t>	</a:t>
            </a:r>
            <a:r>
              <a:rPr lang="fr-FR" altLang="fr-FR" sz="1600" b="1" dirty="0" err="1"/>
              <a:t>pip</a:t>
            </a:r>
            <a:r>
              <a:rPr lang="fr-FR" altLang="fr-FR" sz="1600" dirty="0"/>
              <a:t> : propre à Python</a:t>
            </a:r>
          </a:p>
          <a:p>
            <a:pPr lvl="2"/>
            <a:r>
              <a:rPr lang="fr-FR" altLang="fr-FR" sz="1600" dirty="0"/>
              <a:t>	</a:t>
            </a:r>
            <a:r>
              <a:rPr lang="fr-FR" altLang="fr-FR" sz="1600" b="1" dirty="0" err="1"/>
              <a:t>vcpkg</a:t>
            </a:r>
            <a:r>
              <a:rPr lang="fr-FR" altLang="fr-FR" sz="1600" dirty="0"/>
              <a:t> : pour du code source de bibliothèques C++ (Windows, Linux, </a:t>
            </a:r>
            <a:r>
              <a:rPr lang="fr-FR" altLang="fr-FR" sz="1600" dirty="0" err="1"/>
              <a:t>macOS</a:t>
            </a:r>
            <a:r>
              <a:rPr lang="fr-FR" altLang="fr-FR" sz="1600" dirty="0"/>
              <a:t>)</a:t>
            </a:r>
          </a:p>
          <a:p>
            <a:pPr lvl="2"/>
            <a:r>
              <a:rPr lang="fr-FR" altLang="fr-FR" sz="1600" dirty="0"/>
              <a:t>	</a:t>
            </a:r>
            <a:r>
              <a:rPr lang="fr-FR" altLang="fr-FR" sz="1600" b="1" dirty="0"/>
              <a:t>ROS</a:t>
            </a:r>
            <a:r>
              <a:rPr lang="fr-FR" altLang="fr-FR" sz="1600" dirty="0"/>
              <a:t> : en est aussi un d’une certaine façon</a:t>
            </a:r>
          </a:p>
          <a:p>
            <a:pPr lvl="2"/>
            <a:r>
              <a:rPr lang="fr-FR" altLang="fr-FR" sz="1600" dirty="0"/>
              <a:t>	</a:t>
            </a:r>
            <a:r>
              <a:rPr lang="fr-FR" altLang="fr-FR" sz="1600" b="1" dirty="0"/>
              <a:t>OSGeo4W</a:t>
            </a:r>
            <a:r>
              <a:rPr lang="fr-FR" altLang="fr-FR" sz="1600" dirty="0"/>
              <a:t> : pour logiciels en lien avec la </a:t>
            </a:r>
            <a:r>
              <a:rPr lang="fr-FR" altLang="fr-FR" sz="1600" dirty="0" err="1"/>
              <a:t>geoscience</a:t>
            </a:r>
            <a:r>
              <a:rPr lang="fr-FR" altLang="fr-FR" sz="1600" dirty="0"/>
              <a:t> sous Windows</a:t>
            </a:r>
          </a:p>
        </p:txBody>
      </p:sp>
      <p:pic>
        <p:nvPicPr>
          <p:cNvPr id="2" name="Picture 1" descr="Logo&#10;&#10;Description automatically generated">
            <a:extLst>
              <a:ext uri="{FF2B5EF4-FFF2-40B4-BE49-F238E27FC236}">
                <a16:creationId xmlns:a16="http://schemas.microsoft.com/office/drawing/2014/main" id="{D8E2C46F-51F7-B0AA-0A6C-9F076A10D2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636" y="4905164"/>
            <a:ext cx="296996" cy="296996"/>
          </a:xfrm>
          <a:prstGeom prst="rect">
            <a:avLst/>
          </a:prstGeom>
        </p:spPr>
      </p:pic>
      <p:pic>
        <p:nvPicPr>
          <p:cNvPr id="3" name="Picture 2" descr="Logo&#10;&#10;Description automatically generated">
            <a:extLst>
              <a:ext uri="{FF2B5EF4-FFF2-40B4-BE49-F238E27FC236}">
                <a16:creationId xmlns:a16="http://schemas.microsoft.com/office/drawing/2014/main" id="{1425E97A-44F0-7FF1-B467-FA2CDD944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636" y="5436260"/>
            <a:ext cx="296996" cy="296996"/>
          </a:xfrm>
          <a:prstGeom prst="rect">
            <a:avLst/>
          </a:prstGeom>
        </p:spPr>
      </p:pic>
      <p:pic>
        <p:nvPicPr>
          <p:cNvPr id="4" name="Picture 3" descr="Logo&#10;&#10;Description automatically generated">
            <a:extLst>
              <a:ext uri="{FF2B5EF4-FFF2-40B4-BE49-F238E27FC236}">
                <a16:creationId xmlns:a16="http://schemas.microsoft.com/office/drawing/2014/main" id="{0433F7CB-42A8-EA03-2220-C6228F3CBD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636" y="5733256"/>
            <a:ext cx="296996" cy="296996"/>
          </a:xfrm>
          <a:prstGeom prst="rect">
            <a:avLst/>
          </a:prstGeom>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0C014EFF-7A1B-9E11-1BC5-3DACEDC894F1}"/>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09923" name="Rectangle 3">
            <a:extLst>
              <a:ext uri="{FF2B5EF4-FFF2-40B4-BE49-F238E27FC236}">
                <a16:creationId xmlns:a16="http://schemas.microsoft.com/office/drawing/2014/main" id="{AAE34840-D897-ECC1-EEA3-D5557416FC1F}"/>
              </a:ext>
            </a:extLst>
          </p:cNvPr>
          <p:cNvSpPr>
            <a:spLocks noGrp="1" noChangeArrowheads="1"/>
          </p:cNvSpPr>
          <p:nvPr>
            <p:ph type="body" idx="1"/>
          </p:nvPr>
        </p:nvSpPr>
        <p:spPr/>
        <p:txBody>
          <a:bodyPr/>
          <a:lstStyle/>
          <a:p>
            <a:r>
              <a:rPr lang="fr-FR" altLang="fr-FR"/>
              <a:t>Installation d’un PC :</a:t>
            </a:r>
          </a:p>
          <a:p>
            <a:pPr lvl="1"/>
            <a:r>
              <a:rPr lang="fr-FR" altLang="fr-FR"/>
              <a:t>Automatisation de l’installation d’OS, installations en masse :</a:t>
            </a:r>
          </a:p>
          <a:p>
            <a:pPr lvl="2"/>
            <a:r>
              <a:rPr lang="fr-FR" altLang="fr-FR"/>
              <a:t>Gestionnaires de paquets</a:t>
            </a:r>
          </a:p>
          <a:p>
            <a:pPr lvl="2"/>
            <a:r>
              <a:rPr lang="fr-FR" altLang="fr-FR"/>
              <a:t>	Ubuntu</a:t>
            </a:r>
          </a:p>
          <a:p>
            <a:pPr lvl="2"/>
            <a:r>
              <a:rPr lang="fr-FR" altLang="fr-FR" sz="1400" b="1"/>
              <a:t>sudo apt update</a:t>
            </a:r>
            <a:r>
              <a:rPr lang="fr-FR" altLang="fr-FR" sz="1400"/>
              <a:t> # Met à jour sa base de données</a:t>
            </a:r>
          </a:p>
          <a:p>
            <a:pPr lvl="2"/>
            <a:r>
              <a:rPr lang="fr-FR" altLang="fr-FR" sz="1400" b="1"/>
              <a:t>sudo apt upgrade</a:t>
            </a:r>
            <a:r>
              <a:rPr lang="fr-FR" altLang="fr-FR" sz="1400"/>
              <a:t> # Met à jour les paquets à leur dernière version</a:t>
            </a:r>
          </a:p>
          <a:p>
            <a:pPr lvl="2"/>
            <a:r>
              <a:rPr lang="fr-FR" altLang="fr-FR" sz="1400" b="1"/>
              <a:t>sudo apt install build-essential</a:t>
            </a:r>
            <a:r>
              <a:rPr lang="fr-FR" altLang="fr-FR" sz="1400"/>
              <a:t> # Installe le paquet « build-essential » (g++, etc.)</a:t>
            </a:r>
          </a:p>
          <a:p>
            <a:pPr lvl="2"/>
            <a:endParaRPr lang="fr-FR" altLang="fr-FR" sz="1400"/>
          </a:p>
          <a:p>
            <a:pPr lvl="2"/>
            <a:r>
              <a:rPr lang="fr-FR" altLang="fr-FR" sz="1400"/>
              <a:t>Ubuntu garde dans </a:t>
            </a:r>
            <a:r>
              <a:rPr lang="fr-FR" altLang="fr-FR" sz="1400" b="1"/>
              <a:t>/var/cache/apt/archives</a:t>
            </a:r>
            <a:r>
              <a:rPr lang="fr-FR" altLang="fr-FR" sz="1400"/>
              <a:t> les paquets </a:t>
            </a:r>
            <a:r>
              <a:rPr lang="en-US" altLang="fr-FR" sz="1400"/>
              <a:t>.deb </a:t>
            </a:r>
            <a:r>
              <a:rPr lang="fr-FR" altLang="fr-FR" sz="1400"/>
              <a:t>téléchargés, ceci peut être utile quand on veut installer les mêmes paquets (sans garantie cependant que tous y soient) sur d’autres ordinateurs ayant une connexion Internet limitée…</a:t>
            </a:r>
          </a:p>
          <a:p>
            <a:pPr lvl="2"/>
            <a:r>
              <a:rPr lang="en-US" altLang="fr-FR" sz="1400"/>
              <a:t>	</a:t>
            </a:r>
            <a:endParaRPr lang="fr-FR" altLang="fr-FR" sz="1400"/>
          </a:p>
          <a:p>
            <a:pPr lvl="2"/>
            <a:r>
              <a:rPr lang="en-US" altLang="fr-FR" sz="1400"/>
              <a:t>Utiliser </a:t>
            </a:r>
            <a:r>
              <a:rPr lang="en-US" altLang="fr-FR" sz="1400" b="1"/>
              <a:t>sudo apt-get clean</a:t>
            </a:r>
            <a:r>
              <a:rPr lang="en-US" altLang="fr-FR" sz="1400"/>
              <a:t> et </a:t>
            </a:r>
            <a:r>
              <a:rPr lang="en-US" altLang="fr-FR" sz="1400" b="1"/>
              <a:t>sudo apt-get autoremove</a:t>
            </a:r>
            <a:r>
              <a:rPr lang="en-US" altLang="fr-FR" sz="1400"/>
              <a:t> si besoin de les supprimer et économiser de l’espace disque</a:t>
            </a:r>
          </a:p>
          <a:p>
            <a:pPr lvl="2"/>
            <a:endParaRPr lang="fr-FR" altLang="fr-FR" sz="1400"/>
          </a:p>
          <a:p>
            <a:pPr lvl="2"/>
            <a:r>
              <a:rPr lang="fr-FR" altLang="fr-FR" sz="1400"/>
              <a:t>Paquets potentiellement utiles : voir </a:t>
            </a:r>
            <a:r>
              <a:rPr lang="fr-FR" altLang="fr-FR" sz="1400">
                <a:hlinkClick r:id="rId2"/>
              </a:rPr>
              <a:t>https://www.ensta-bretagne.fr/lebars/Share/unattended.sh</a:t>
            </a:r>
            <a:r>
              <a:rPr lang="fr-FR" altLang="fr-FR" sz="1400"/>
              <a:t> </a:t>
            </a:r>
          </a:p>
          <a:p>
            <a:pPr lvl="2"/>
            <a:r>
              <a:rPr lang="fr-FR" altLang="fr-FR" sz="1400"/>
              <a:t>	</a:t>
            </a:r>
          </a:p>
          <a:p>
            <a:pPr lvl="2"/>
            <a:endParaRPr lang="fr-FR" altLang="fr-FR"/>
          </a:p>
        </p:txBody>
      </p:sp>
      <p:pic>
        <p:nvPicPr>
          <p:cNvPr id="2" name="Picture 1" descr="Logo&#10;&#10;Description automatically generated">
            <a:extLst>
              <a:ext uri="{FF2B5EF4-FFF2-40B4-BE49-F238E27FC236}">
                <a16:creationId xmlns:a16="http://schemas.microsoft.com/office/drawing/2014/main" id="{ACC3A058-FA84-B591-D658-2D3B95D0EB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3933056"/>
            <a:ext cx="296996" cy="296996"/>
          </a:xfrm>
          <a:prstGeom prst="rect">
            <a:avLst/>
          </a:prstGeom>
        </p:spPr>
      </p:pic>
      <p:pic>
        <p:nvPicPr>
          <p:cNvPr id="3" name="Picture 2" descr="Logo&#10;&#10;Description automatically generated">
            <a:extLst>
              <a:ext uri="{FF2B5EF4-FFF2-40B4-BE49-F238E27FC236}">
                <a16:creationId xmlns:a16="http://schemas.microsoft.com/office/drawing/2014/main" id="{59A0A33B-EE11-D975-7573-6DB5D35D7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4869160"/>
            <a:ext cx="296996" cy="296996"/>
          </a:xfrm>
          <a:prstGeom prst="rect">
            <a:avLst/>
          </a:prstGeom>
        </p:spPr>
      </p:pic>
      <p:pic>
        <p:nvPicPr>
          <p:cNvPr id="4" name="Picture 3" descr="Logo&#10;&#10;Description automatically generated">
            <a:extLst>
              <a:ext uri="{FF2B5EF4-FFF2-40B4-BE49-F238E27FC236}">
                <a16:creationId xmlns:a16="http://schemas.microsoft.com/office/drawing/2014/main" id="{113AD148-3C69-C86D-750B-6FA2DFF164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5578208"/>
            <a:ext cx="296996" cy="296996"/>
          </a:xfrm>
          <a:prstGeom prst="rect">
            <a:avLst/>
          </a:prstGeom>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3D2BEAE7-BE26-1569-F93D-6754A966A799}"/>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10947" name="Rectangle 3">
            <a:extLst>
              <a:ext uri="{FF2B5EF4-FFF2-40B4-BE49-F238E27FC236}">
                <a16:creationId xmlns:a16="http://schemas.microsoft.com/office/drawing/2014/main" id="{806AB2C1-8E70-DFA1-0595-B0752B48F320}"/>
              </a:ext>
            </a:extLst>
          </p:cNvPr>
          <p:cNvSpPr>
            <a:spLocks noGrp="1" noChangeArrowheads="1"/>
          </p:cNvSpPr>
          <p:nvPr>
            <p:ph type="body" idx="1"/>
          </p:nvPr>
        </p:nvSpPr>
        <p:spPr/>
        <p:txBody>
          <a:bodyPr/>
          <a:lstStyle/>
          <a:p>
            <a:r>
              <a:rPr lang="fr-FR" altLang="fr-FR" dirty="0"/>
              <a:t>Installation d’un PC :</a:t>
            </a:r>
          </a:p>
          <a:p>
            <a:pPr lvl="1"/>
            <a:r>
              <a:rPr lang="fr-FR" altLang="fr-FR" dirty="0"/>
              <a:t>Automatisation de l’installation d’OS, installations en masse :</a:t>
            </a:r>
          </a:p>
          <a:p>
            <a:pPr lvl="2"/>
            <a:r>
              <a:rPr lang="fr-FR" altLang="fr-FR" dirty="0"/>
              <a:t>Gestionnaires de paquets</a:t>
            </a:r>
          </a:p>
          <a:p>
            <a:pPr lvl="2"/>
            <a:r>
              <a:rPr lang="fr-FR" altLang="fr-FR" dirty="0"/>
              <a:t>	Windows</a:t>
            </a:r>
          </a:p>
          <a:p>
            <a:pPr lvl="2"/>
            <a:r>
              <a:rPr lang="fr-FR" altLang="fr-FR" sz="1400" dirty="0"/>
              <a:t>Installer choco : voir </a:t>
            </a:r>
            <a:r>
              <a:rPr lang="fr-FR" altLang="fr-FR" sz="1400" dirty="0">
                <a:hlinkClick r:id="rId2"/>
              </a:rPr>
              <a:t>https://chocolatey.org/install</a:t>
            </a:r>
            <a:r>
              <a:rPr lang="fr-FR" altLang="fr-FR" sz="1400" dirty="0"/>
              <a:t> </a:t>
            </a:r>
          </a:p>
          <a:p>
            <a:pPr lvl="2"/>
            <a:endParaRPr lang="fr-FR" altLang="fr-FR" sz="1400" dirty="0"/>
          </a:p>
          <a:p>
            <a:pPr lvl="2"/>
            <a:r>
              <a:rPr lang="fr-FR" altLang="fr-FR" sz="1400" b="1" dirty="0"/>
              <a:t>choco </a:t>
            </a:r>
            <a:r>
              <a:rPr lang="fr-FR" altLang="fr-FR" sz="1400" b="1" dirty="0" err="1"/>
              <a:t>install</a:t>
            </a:r>
            <a:r>
              <a:rPr lang="fr-FR" altLang="fr-FR" sz="1400" b="1" dirty="0"/>
              <a:t> </a:t>
            </a:r>
            <a:r>
              <a:rPr lang="fr-FR" altLang="fr-FR" sz="1400" b="1" dirty="0" err="1"/>
              <a:t>mingw</a:t>
            </a:r>
            <a:r>
              <a:rPr lang="fr-FR" altLang="fr-FR" sz="1400" b="1" dirty="0"/>
              <a:t> --version=13.2.0</a:t>
            </a:r>
            <a:r>
              <a:rPr lang="fr-FR" altLang="fr-FR" sz="1400" dirty="0"/>
              <a:t> # Installe le paquet « </a:t>
            </a:r>
            <a:r>
              <a:rPr lang="fr-FR" altLang="fr-FR" sz="1400" dirty="0" err="1"/>
              <a:t>mingw</a:t>
            </a:r>
            <a:r>
              <a:rPr lang="fr-FR" altLang="fr-FR" sz="1400" dirty="0"/>
              <a:t> » (g++, etc.)</a:t>
            </a:r>
          </a:p>
          <a:p>
            <a:pPr lvl="2"/>
            <a:r>
              <a:rPr lang="pt-BR" altLang="fr-FR" sz="1400" b="1" dirty="0"/>
              <a:t>choco pin add -n mingw</a:t>
            </a:r>
            <a:r>
              <a:rPr lang="pt-BR" altLang="fr-FR" sz="1400" dirty="0"/>
              <a:t> # Empêche la mise à jour du paquet</a:t>
            </a:r>
            <a:r>
              <a:rPr lang="fr-FR" altLang="fr-FR" sz="1400" dirty="0"/>
              <a:t> « </a:t>
            </a:r>
            <a:r>
              <a:rPr lang="fr-FR" altLang="fr-FR" sz="1400" dirty="0" err="1"/>
              <a:t>mingw</a:t>
            </a:r>
            <a:r>
              <a:rPr lang="fr-FR" altLang="fr-FR" sz="1400" dirty="0"/>
              <a:t> »</a:t>
            </a:r>
          </a:p>
          <a:p>
            <a:pPr lvl="2"/>
            <a:r>
              <a:rPr lang="en-US" altLang="fr-FR" sz="1400" b="1" dirty="0" err="1"/>
              <a:t>choco</a:t>
            </a:r>
            <a:r>
              <a:rPr lang="en-US" altLang="fr-FR" sz="1400" b="1" dirty="0"/>
              <a:t> list</a:t>
            </a:r>
            <a:r>
              <a:rPr lang="en-US" altLang="fr-FR" sz="1400" dirty="0"/>
              <a:t> # </a:t>
            </a:r>
            <a:r>
              <a:rPr lang="en-US" altLang="fr-FR" sz="1400" dirty="0" err="1"/>
              <a:t>Liste</a:t>
            </a:r>
            <a:r>
              <a:rPr lang="en-US" altLang="fr-FR" sz="1400" dirty="0"/>
              <a:t> les </a:t>
            </a:r>
            <a:r>
              <a:rPr lang="en-US" altLang="fr-FR" sz="1400" dirty="0" err="1"/>
              <a:t>paquets</a:t>
            </a:r>
            <a:r>
              <a:rPr lang="en-US" altLang="fr-FR" sz="1400" dirty="0"/>
              <a:t> </a:t>
            </a:r>
            <a:r>
              <a:rPr lang="en-US" altLang="fr-FR" sz="1400" dirty="0" err="1"/>
              <a:t>installés</a:t>
            </a:r>
            <a:endParaRPr lang="en-US" altLang="fr-FR" sz="1400" dirty="0"/>
          </a:p>
          <a:p>
            <a:pPr lvl="2"/>
            <a:r>
              <a:rPr lang="en-US" altLang="fr-FR" sz="1400" b="1" dirty="0" err="1"/>
              <a:t>choco</a:t>
            </a:r>
            <a:r>
              <a:rPr lang="en-US" altLang="fr-FR" sz="1400" b="1" dirty="0"/>
              <a:t> outdated</a:t>
            </a:r>
            <a:r>
              <a:rPr lang="en-US" altLang="fr-FR" sz="1400" dirty="0"/>
              <a:t> # </a:t>
            </a:r>
            <a:r>
              <a:rPr lang="en-US" altLang="fr-FR" sz="1400" dirty="0" err="1"/>
              <a:t>Liste</a:t>
            </a:r>
            <a:r>
              <a:rPr lang="en-US" altLang="fr-FR" sz="1400" dirty="0"/>
              <a:t> les </a:t>
            </a:r>
            <a:r>
              <a:rPr lang="en-US" altLang="fr-FR" sz="1400" dirty="0" err="1"/>
              <a:t>paquets</a:t>
            </a:r>
            <a:r>
              <a:rPr lang="en-US" altLang="fr-FR" sz="1400" dirty="0"/>
              <a:t> </a:t>
            </a:r>
            <a:r>
              <a:rPr lang="en-US" altLang="fr-FR" sz="1400" dirty="0" err="1"/>
              <a:t>pouvant</a:t>
            </a:r>
            <a:r>
              <a:rPr lang="en-US" altLang="fr-FR" sz="1400" dirty="0"/>
              <a:t> </a:t>
            </a:r>
            <a:r>
              <a:rPr lang="en-US" altLang="fr-FR" sz="1400" dirty="0" err="1"/>
              <a:t>être</a:t>
            </a:r>
            <a:r>
              <a:rPr lang="en-US" altLang="fr-FR" sz="1400" dirty="0"/>
              <a:t> mis à jour</a:t>
            </a:r>
            <a:endParaRPr lang="fr-FR" altLang="fr-FR" sz="1400" dirty="0"/>
          </a:p>
          <a:p>
            <a:pPr lvl="2"/>
            <a:r>
              <a:rPr lang="fr-FR" altLang="fr-FR" sz="1400" b="1" dirty="0"/>
              <a:t>choco upgrade all</a:t>
            </a:r>
            <a:r>
              <a:rPr lang="fr-FR" altLang="fr-FR" sz="1400" dirty="0"/>
              <a:t> # Met à jour les paquets à leur dernière version </a:t>
            </a:r>
          </a:p>
          <a:p>
            <a:pPr lvl="2"/>
            <a:endParaRPr lang="fr-FR" altLang="fr-FR" sz="1400" dirty="0"/>
          </a:p>
          <a:p>
            <a:pPr lvl="2"/>
            <a:r>
              <a:rPr lang="fr-FR" altLang="fr-FR" sz="1400" dirty="0"/>
              <a:t>Paquets potentiellement utiles : voir </a:t>
            </a:r>
            <a:r>
              <a:rPr lang="fr-FR" altLang="fr-FR" sz="1400" dirty="0">
                <a:hlinkClick r:id="rId3"/>
              </a:rPr>
              <a:t>https://www.ensta-bretagne.fr/lebars/Share/Unattended.bat</a:t>
            </a:r>
            <a:r>
              <a:rPr lang="fr-FR" altLang="fr-FR" sz="1400" dirty="0"/>
              <a:t> </a:t>
            </a:r>
          </a:p>
          <a:p>
            <a:pPr lvl="2"/>
            <a:r>
              <a:rPr lang="fr-FR" altLang="fr-FR" sz="1400" dirty="0"/>
              <a:t>Attention, comme il y a des </a:t>
            </a:r>
            <a:r>
              <a:rPr lang="fr-FR" altLang="fr-FR" sz="1400" dirty="0">
                <a:solidFill>
                  <a:srgbClr val="FF6600"/>
                </a:solidFill>
              </a:rPr>
              <a:t>limitations sur le nombre de téléchargements concurrents</a:t>
            </a:r>
            <a:r>
              <a:rPr lang="fr-FR" altLang="fr-FR" sz="1400" dirty="0"/>
              <a:t> il vaut mieux être sur une </a:t>
            </a:r>
            <a:r>
              <a:rPr lang="fr-FR" altLang="fr-FR" sz="1400" dirty="0">
                <a:solidFill>
                  <a:srgbClr val="FF6600"/>
                </a:solidFill>
              </a:rPr>
              <a:t>connexion Internet individuelle</a:t>
            </a:r>
            <a:r>
              <a:rPr lang="fr-FR" altLang="fr-FR" sz="1400" dirty="0"/>
              <a:t>, voir </a:t>
            </a:r>
            <a:r>
              <a:rPr lang="fr-FR" altLang="fr-FR" sz="1400" dirty="0">
                <a:hlinkClick r:id="rId4"/>
              </a:rPr>
              <a:t>https://docs.chocolatey.org/en-us/community-repository/community-packages-disclaimer#rate-limiting</a:t>
            </a:r>
            <a:r>
              <a:rPr lang="fr-FR" altLang="fr-FR" sz="1400" dirty="0"/>
              <a:t> </a:t>
            </a:r>
          </a:p>
          <a:p>
            <a:pPr lvl="2"/>
            <a:endParaRPr lang="fr-FR" altLang="fr-FR" sz="1400" dirty="0"/>
          </a:p>
          <a:p>
            <a:pPr lvl="2"/>
            <a:endParaRPr lang="fr-FR" altLang="fr-FR" dirty="0"/>
          </a:p>
        </p:txBody>
      </p:sp>
      <p:pic>
        <p:nvPicPr>
          <p:cNvPr id="2" name="Picture 1" descr="Logo&#10;&#10;Description automatically generated">
            <a:extLst>
              <a:ext uri="{FF2B5EF4-FFF2-40B4-BE49-F238E27FC236}">
                <a16:creationId xmlns:a16="http://schemas.microsoft.com/office/drawing/2014/main" id="{B4EEB844-3D43-ED55-4B98-4DFE7FAB00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9612" y="2600908"/>
            <a:ext cx="296996" cy="296996"/>
          </a:xfrm>
          <a:prstGeom prst="rect">
            <a:avLst/>
          </a:prstGeom>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F41100DF-EBCA-7A74-A25B-D84104328E34}"/>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11971" name="Rectangle 3">
            <a:extLst>
              <a:ext uri="{FF2B5EF4-FFF2-40B4-BE49-F238E27FC236}">
                <a16:creationId xmlns:a16="http://schemas.microsoft.com/office/drawing/2014/main" id="{E692F315-8B4B-2932-5462-3D03E5D2DC3D}"/>
              </a:ext>
            </a:extLst>
          </p:cNvPr>
          <p:cNvSpPr>
            <a:spLocks noGrp="1" noChangeArrowheads="1"/>
          </p:cNvSpPr>
          <p:nvPr>
            <p:ph type="body" idx="1"/>
          </p:nvPr>
        </p:nvSpPr>
        <p:spPr/>
        <p:txBody>
          <a:bodyPr/>
          <a:lstStyle/>
          <a:p>
            <a:r>
              <a:rPr lang="fr-FR" altLang="fr-FR" dirty="0"/>
              <a:t>Installation d’un PC :</a:t>
            </a:r>
          </a:p>
          <a:p>
            <a:pPr lvl="1"/>
            <a:r>
              <a:rPr lang="fr-FR" altLang="fr-FR" dirty="0"/>
              <a:t>Automatisation de l’installation d’OS, installations en masse :</a:t>
            </a:r>
          </a:p>
          <a:p>
            <a:pPr lvl="2"/>
            <a:r>
              <a:rPr lang="fr-FR" altLang="fr-FR" dirty="0"/>
              <a:t>Gestionnaires de paquets</a:t>
            </a:r>
          </a:p>
          <a:p>
            <a:pPr lvl="2"/>
            <a:r>
              <a:rPr lang="fr-FR" altLang="fr-FR" dirty="0"/>
              <a:t>	Risques de problèmes de version des logiciels si plusieurs gestionnaires de paquets utilisés pour installer les mêmes logiciels (attention notamment à leurs dépendances éventuelles)…</a:t>
            </a:r>
          </a:p>
          <a:p>
            <a:pPr lvl="2"/>
            <a:endParaRPr lang="fr-FR" altLang="fr-FR" dirty="0"/>
          </a:p>
          <a:p>
            <a:pPr lvl="2"/>
            <a:r>
              <a:rPr lang="fr-FR" altLang="fr-FR" dirty="0"/>
              <a:t>Désinstallations</a:t>
            </a:r>
          </a:p>
          <a:p>
            <a:pPr lvl="2"/>
            <a:r>
              <a:rPr lang="fr-FR" altLang="fr-FR" dirty="0"/>
              <a:t>	Certains logiciels ont un programme d'installation qui peut faire diverses choses, souvent nécessite les droits admin (mais parfois peut être installé juste pour l'utilisateur courant, sans nécessiter droits admins), et qu'il faut </a:t>
            </a:r>
            <a:r>
              <a:rPr lang="fr-FR" altLang="fr-FR" b="1" dirty="0"/>
              <a:t>désinstaller proprement</a:t>
            </a:r>
            <a:r>
              <a:rPr lang="fr-FR" altLang="fr-FR" dirty="0"/>
              <a:t> (ce qui dépend de la manière dont ils ont été installés…) et en général,</a:t>
            </a:r>
            <a:r>
              <a:rPr lang="fr-FR" altLang="fr-FR" b="1" dirty="0"/>
              <a:t> pas juste supprimer des dossiers</a:t>
            </a:r>
            <a:r>
              <a:rPr lang="fr-FR" altLang="fr-FR" dirty="0"/>
              <a:t> au hasard…</a:t>
            </a:r>
          </a:p>
          <a:p>
            <a:pPr lvl="2"/>
            <a:endParaRPr lang="fr-FR" altLang="fr-FR" dirty="0"/>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E714B-4333-EE7B-BBE6-5EA950D88C40}"/>
            </a:ext>
          </a:extLst>
        </p:cNvPr>
        <p:cNvGrpSpPr/>
        <p:nvPr/>
      </p:nvGrpSpPr>
      <p:grpSpPr>
        <a:xfrm>
          <a:off x="0" y="0"/>
          <a:ext cx="0" cy="0"/>
          <a:chOff x="0" y="0"/>
          <a:chExt cx="0" cy="0"/>
        </a:xfrm>
      </p:grpSpPr>
      <p:sp>
        <p:nvSpPr>
          <p:cNvPr id="211970" name="Rectangle 2">
            <a:extLst>
              <a:ext uri="{FF2B5EF4-FFF2-40B4-BE49-F238E27FC236}">
                <a16:creationId xmlns:a16="http://schemas.microsoft.com/office/drawing/2014/main" id="{83AF00D8-AB3E-AADD-A403-F6B3CC122A94}"/>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11971" name="Rectangle 3">
            <a:extLst>
              <a:ext uri="{FF2B5EF4-FFF2-40B4-BE49-F238E27FC236}">
                <a16:creationId xmlns:a16="http://schemas.microsoft.com/office/drawing/2014/main" id="{C1A7649D-B395-7AE7-87AD-7CA4E71B7A41}"/>
              </a:ext>
            </a:extLst>
          </p:cNvPr>
          <p:cNvSpPr>
            <a:spLocks noGrp="1" noChangeArrowheads="1"/>
          </p:cNvSpPr>
          <p:nvPr>
            <p:ph type="body" idx="1"/>
          </p:nvPr>
        </p:nvSpPr>
        <p:spPr/>
        <p:txBody>
          <a:bodyPr/>
          <a:lstStyle/>
          <a:p>
            <a:r>
              <a:rPr lang="fr-FR" altLang="fr-FR" dirty="0"/>
              <a:t>Installation d’un PC :</a:t>
            </a:r>
          </a:p>
          <a:p>
            <a:pPr lvl="1"/>
            <a:r>
              <a:rPr lang="fr-FR" altLang="fr-FR" dirty="0"/>
              <a:t>Automatisation de l’installation d’OS, installations en masse :</a:t>
            </a:r>
          </a:p>
          <a:p>
            <a:pPr lvl="2"/>
            <a:r>
              <a:rPr lang="fr-FR" altLang="fr-FR" dirty="0"/>
              <a:t>Désinstallations	</a:t>
            </a:r>
          </a:p>
          <a:p>
            <a:pPr lvl="3"/>
            <a:r>
              <a:rPr lang="fr-FR" altLang="fr-FR" dirty="0"/>
              <a:t>Windows</a:t>
            </a:r>
            <a:endParaRPr lang="fr-FR" altLang="fr-FR" sz="1400" dirty="0"/>
          </a:p>
          <a:p>
            <a:pPr lvl="4"/>
            <a:r>
              <a:rPr lang="fr-FR" altLang="fr-FR" sz="1400" b="1" dirty="0">
                <a:solidFill>
                  <a:srgbClr val="4A5A76"/>
                </a:solidFill>
              </a:rPr>
              <a:t>Settings &gt; Apps &gt; </a:t>
            </a:r>
            <a:r>
              <a:rPr lang="fr-FR" altLang="fr-FR" sz="1400" b="1" dirty="0" err="1">
                <a:solidFill>
                  <a:srgbClr val="4A5A76"/>
                </a:solidFill>
              </a:rPr>
              <a:t>Installed</a:t>
            </a:r>
            <a:r>
              <a:rPr lang="fr-FR" altLang="fr-FR" sz="1400" b="1" dirty="0">
                <a:solidFill>
                  <a:srgbClr val="4A5A76"/>
                </a:solidFill>
              </a:rPr>
              <a:t> Apps</a:t>
            </a:r>
          </a:p>
          <a:p>
            <a:pPr lvl="4"/>
            <a:r>
              <a:rPr lang="fr-FR" altLang="fr-FR" sz="1400" b="1" dirty="0">
                <a:solidFill>
                  <a:srgbClr val="4A5A76"/>
                </a:solidFill>
              </a:rPr>
              <a:t>	</a:t>
            </a:r>
            <a:r>
              <a:rPr lang="fr-FR" altLang="fr-FR" sz="900" dirty="0">
                <a:solidFill>
                  <a:srgbClr val="4A5A76"/>
                </a:solidFill>
              </a:rPr>
              <a:t>Si échec de la désinstallation, utiliser </a:t>
            </a:r>
            <a:r>
              <a:rPr lang="fr-FR" altLang="fr-FR" sz="900" b="1" dirty="0">
                <a:solidFill>
                  <a:srgbClr val="4A5A76"/>
                </a:solidFill>
              </a:rPr>
              <a:t>regedit</a:t>
            </a:r>
            <a:r>
              <a:rPr lang="fr-FR" altLang="fr-FR" sz="900" dirty="0">
                <a:solidFill>
                  <a:srgbClr val="4A5A76"/>
                </a:solidFill>
              </a:rPr>
              <a:t> pour chercher l’app dans </a:t>
            </a:r>
            <a:r>
              <a:rPr lang="fr-FR" altLang="fr-FR" sz="900" b="1" dirty="0">
                <a:solidFill>
                  <a:srgbClr val="4A5A76"/>
                </a:solidFill>
              </a:rPr>
              <a:t>HKEY_LOCAL_MACHINE\SOFTWARE\Microsoft\Windows\</a:t>
            </a:r>
            <a:r>
              <a:rPr lang="fr-FR" altLang="fr-FR" sz="900" b="1" dirty="0" err="1">
                <a:solidFill>
                  <a:srgbClr val="4A5A76"/>
                </a:solidFill>
              </a:rPr>
              <a:t>CurrentVersion</a:t>
            </a:r>
            <a:r>
              <a:rPr lang="fr-FR" altLang="fr-FR" sz="900" b="1" dirty="0">
                <a:solidFill>
                  <a:srgbClr val="4A5A76"/>
                </a:solidFill>
              </a:rPr>
              <a:t>\</a:t>
            </a:r>
            <a:r>
              <a:rPr lang="fr-FR" altLang="fr-FR" sz="900" b="1" dirty="0" err="1">
                <a:solidFill>
                  <a:srgbClr val="4A5A76"/>
                </a:solidFill>
              </a:rPr>
              <a:t>Uninstall</a:t>
            </a:r>
            <a:endParaRPr lang="fr-FR" altLang="fr-FR" sz="900" b="1" dirty="0">
              <a:solidFill>
                <a:srgbClr val="4A5A76"/>
              </a:solidFill>
            </a:endParaRPr>
          </a:p>
          <a:p>
            <a:pPr lvl="4"/>
            <a:r>
              <a:rPr lang="fr-FR" altLang="fr-FR" sz="900" b="1" dirty="0">
                <a:solidFill>
                  <a:srgbClr val="4A5A76"/>
                </a:solidFill>
              </a:rPr>
              <a:t>	</a:t>
            </a:r>
            <a:r>
              <a:rPr lang="fr-FR" altLang="fr-FR" sz="900" dirty="0">
                <a:solidFill>
                  <a:srgbClr val="4A5A76"/>
                </a:solidFill>
              </a:rPr>
              <a:t>et </a:t>
            </a:r>
            <a:r>
              <a:rPr lang="fr-FR" altLang="fr-FR" sz="900" b="1" dirty="0">
                <a:solidFill>
                  <a:srgbClr val="4A5A76"/>
                </a:solidFill>
              </a:rPr>
              <a:t>HKEY_LOCAL_MACHINE\SOFTWARE\WOW6432Node\Microsoft\Windows\</a:t>
            </a:r>
            <a:r>
              <a:rPr lang="fr-FR" altLang="fr-FR" sz="900" b="1" dirty="0" err="1">
                <a:solidFill>
                  <a:srgbClr val="4A5A76"/>
                </a:solidFill>
              </a:rPr>
              <a:t>CurrentVersion</a:t>
            </a:r>
            <a:r>
              <a:rPr lang="fr-FR" altLang="fr-FR" sz="900" b="1" dirty="0">
                <a:solidFill>
                  <a:srgbClr val="4A5A76"/>
                </a:solidFill>
              </a:rPr>
              <a:t>\</a:t>
            </a:r>
            <a:r>
              <a:rPr lang="fr-FR" altLang="fr-FR" sz="900" b="1" dirty="0" err="1">
                <a:solidFill>
                  <a:srgbClr val="4A5A76"/>
                </a:solidFill>
              </a:rPr>
              <a:t>Uninstall</a:t>
            </a:r>
            <a:endParaRPr lang="fr-FR" altLang="fr-FR" sz="900" b="1" dirty="0">
              <a:solidFill>
                <a:srgbClr val="4A5A76"/>
              </a:solidFill>
            </a:endParaRPr>
          </a:p>
          <a:p>
            <a:pPr lvl="4"/>
            <a:r>
              <a:rPr lang="fr-FR" altLang="fr-FR" sz="900" b="1" dirty="0">
                <a:solidFill>
                  <a:srgbClr val="4A5A76"/>
                </a:solidFill>
              </a:rPr>
              <a:t>	</a:t>
            </a:r>
            <a:r>
              <a:rPr lang="fr-FR" altLang="fr-FR" sz="900" dirty="0">
                <a:solidFill>
                  <a:srgbClr val="4A5A76"/>
                </a:solidFill>
              </a:rPr>
              <a:t>et le supprimer de la liste et éventuellement supprimer manuellement les dossiers liés à l’app si on est sûr qu’ils ne servent pas encore à d’autres choses…</a:t>
            </a:r>
          </a:p>
          <a:p>
            <a:pPr lvl="4"/>
            <a:r>
              <a:rPr lang="fr-FR" altLang="fr-FR" sz="1400" b="1" dirty="0">
                <a:solidFill>
                  <a:srgbClr val="4A5A76"/>
                </a:solidFill>
              </a:rPr>
              <a:t>choco </a:t>
            </a:r>
            <a:r>
              <a:rPr lang="fr-FR" altLang="fr-FR" sz="1400" b="1" dirty="0" err="1">
                <a:solidFill>
                  <a:srgbClr val="4A5A76"/>
                </a:solidFill>
              </a:rPr>
              <a:t>uninstall</a:t>
            </a:r>
            <a:r>
              <a:rPr lang="fr-FR" altLang="fr-FR" sz="1400" b="1" dirty="0">
                <a:solidFill>
                  <a:srgbClr val="4A5A76"/>
                </a:solidFill>
              </a:rPr>
              <a:t> -y </a:t>
            </a:r>
            <a:r>
              <a:rPr lang="fr-FR" altLang="fr-FR" sz="1400" b="1" dirty="0" err="1">
                <a:solidFill>
                  <a:srgbClr val="4A5A76"/>
                </a:solidFill>
              </a:rPr>
              <a:t>my_package</a:t>
            </a:r>
            <a:endParaRPr lang="fr-FR" altLang="fr-FR" sz="1400" b="1" dirty="0">
              <a:solidFill>
                <a:srgbClr val="4A5A76"/>
              </a:solidFill>
            </a:endParaRPr>
          </a:p>
          <a:p>
            <a:pPr lvl="4"/>
            <a:r>
              <a:rPr lang="fr-FR" altLang="fr-FR" sz="1400" b="1" dirty="0" err="1">
                <a:solidFill>
                  <a:srgbClr val="4A5A76"/>
                </a:solidFill>
              </a:rPr>
              <a:t>winget</a:t>
            </a:r>
            <a:r>
              <a:rPr lang="fr-FR" altLang="fr-FR" sz="1400" b="1" dirty="0">
                <a:solidFill>
                  <a:srgbClr val="4A5A76"/>
                </a:solidFill>
              </a:rPr>
              <a:t> </a:t>
            </a:r>
            <a:r>
              <a:rPr lang="fr-FR" altLang="fr-FR" sz="1400" b="1" dirty="0" err="1">
                <a:solidFill>
                  <a:srgbClr val="4A5A76"/>
                </a:solidFill>
              </a:rPr>
              <a:t>uninstall</a:t>
            </a:r>
            <a:r>
              <a:rPr lang="fr-FR" altLang="fr-FR" sz="1400" b="1" dirty="0">
                <a:solidFill>
                  <a:srgbClr val="4A5A76"/>
                </a:solidFill>
              </a:rPr>
              <a:t> </a:t>
            </a:r>
            <a:r>
              <a:rPr lang="fr-FR" altLang="fr-FR" sz="1400" b="1" dirty="0" err="1">
                <a:solidFill>
                  <a:srgbClr val="4A5A76"/>
                </a:solidFill>
              </a:rPr>
              <a:t>my_package</a:t>
            </a:r>
            <a:endParaRPr lang="fr-FR" altLang="fr-FR" sz="1400" b="1" dirty="0">
              <a:solidFill>
                <a:srgbClr val="4A5A76"/>
              </a:solidFill>
            </a:endParaRPr>
          </a:p>
          <a:p>
            <a:pPr lvl="3"/>
            <a:endParaRPr lang="fr-FR" altLang="fr-FR" sz="1400" dirty="0"/>
          </a:p>
          <a:p>
            <a:pPr lvl="3"/>
            <a:r>
              <a:rPr lang="fr-FR" altLang="fr-FR" dirty="0"/>
              <a:t>Ubuntu</a:t>
            </a:r>
            <a:endParaRPr lang="fr-FR" altLang="fr-FR" sz="1400" dirty="0"/>
          </a:p>
          <a:p>
            <a:pPr lvl="4"/>
            <a:r>
              <a:rPr lang="fr-FR" altLang="fr-FR" sz="1400" b="1" dirty="0" err="1">
                <a:solidFill>
                  <a:srgbClr val="4A5A76"/>
                </a:solidFill>
              </a:rPr>
              <a:t>sudo</a:t>
            </a:r>
            <a:r>
              <a:rPr lang="fr-FR" altLang="fr-FR" sz="1400" b="1" dirty="0">
                <a:solidFill>
                  <a:srgbClr val="4A5A76"/>
                </a:solidFill>
              </a:rPr>
              <a:t> </a:t>
            </a:r>
            <a:r>
              <a:rPr lang="fr-FR" altLang="fr-FR" sz="1400" b="1" dirty="0" err="1">
                <a:solidFill>
                  <a:srgbClr val="4A5A76"/>
                </a:solidFill>
              </a:rPr>
              <a:t>apt</a:t>
            </a:r>
            <a:r>
              <a:rPr lang="fr-FR" altLang="fr-FR" sz="1400" b="1" dirty="0">
                <a:solidFill>
                  <a:srgbClr val="4A5A76"/>
                </a:solidFill>
              </a:rPr>
              <a:t> </a:t>
            </a:r>
            <a:r>
              <a:rPr lang="fr-FR" altLang="fr-FR" sz="1400" b="1" dirty="0" err="1">
                <a:solidFill>
                  <a:srgbClr val="4A5A76"/>
                </a:solidFill>
              </a:rPr>
              <a:t>remove</a:t>
            </a:r>
            <a:r>
              <a:rPr lang="fr-FR" altLang="fr-FR" sz="1400" b="1" dirty="0">
                <a:solidFill>
                  <a:srgbClr val="4A5A76"/>
                </a:solidFill>
              </a:rPr>
              <a:t> </a:t>
            </a:r>
            <a:r>
              <a:rPr lang="fr-FR" altLang="fr-FR" sz="1400" b="1" dirty="0" err="1">
                <a:solidFill>
                  <a:srgbClr val="4A5A76"/>
                </a:solidFill>
              </a:rPr>
              <a:t>my_package</a:t>
            </a:r>
            <a:endParaRPr lang="fr-FR" altLang="fr-FR" sz="1400" b="1" dirty="0">
              <a:solidFill>
                <a:srgbClr val="4A5A76"/>
              </a:solidFill>
            </a:endParaRPr>
          </a:p>
          <a:p>
            <a:pPr lvl="4"/>
            <a:r>
              <a:rPr lang="fr-FR" altLang="fr-FR" sz="1400" dirty="0">
                <a:solidFill>
                  <a:srgbClr val="4A5A76"/>
                </a:solidFill>
              </a:rPr>
              <a:t>Voir aussi cas avec </a:t>
            </a:r>
            <a:r>
              <a:rPr lang="fr-FR" altLang="fr-FR" sz="1400" b="1" dirty="0">
                <a:solidFill>
                  <a:srgbClr val="4A5A76"/>
                </a:solidFill>
              </a:rPr>
              <a:t>snap</a:t>
            </a:r>
            <a:r>
              <a:rPr lang="fr-FR" altLang="fr-FR" sz="1400" dirty="0">
                <a:solidFill>
                  <a:srgbClr val="4A5A76"/>
                </a:solidFill>
              </a:rPr>
              <a:t>, </a:t>
            </a:r>
            <a:r>
              <a:rPr lang="fr-FR" altLang="fr-FR" sz="1400" b="1" dirty="0" err="1">
                <a:solidFill>
                  <a:srgbClr val="4A5A76"/>
                </a:solidFill>
              </a:rPr>
              <a:t>flatpack</a:t>
            </a:r>
            <a:r>
              <a:rPr lang="fr-FR" altLang="fr-FR" sz="1400" dirty="0">
                <a:solidFill>
                  <a:srgbClr val="4A5A76"/>
                </a:solidFill>
              </a:rPr>
              <a:t>...</a:t>
            </a:r>
          </a:p>
          <a:p>
            <a:pPr lvl="3"/>
            <a:endParaRPr lang="fr-FR" altLang="fr-FR" sz="1400" dirty="0"/>
          </a:p>
          <a:p>
            <a:pPr lvl="3"/>
            <a:r>
              <a:rPr lang="fr-FR" altLang="fr-FR" sz="1400" dirty="0"/>
              <a:t>Si installé avec </a:t>
            </a:r>
            <a:r>
              <a:rPr lang="fr-FR" altLang="fr-FR" sz="1400" b="1" dirty="0" err="1"/>
              <a:t>make</a:t>
            </a:r>
            <a:r>
              <a:rPr lang="fr-FR" altLang="fr-FR" sz="1400" b="1" dirty="0"/>
              <a:t> </a:t>
            </a:r>
            <a:r>
              <a:rPr lang="fr-FR" altLang="fr-FR" sz="1400" b="1" dirty="0" err="1"/>
              <a:t>install</a:t>
            </a:r>
            <a:r>
              <a:rPr lang="fr-FR" altLang="fr-FR" sz="1400" dirty="0"/>
              <a:t>, essayer avec </a:t>
            </a:r>
            <a:r>
              <a:rPr lang="fr-FR" altLang="fr-FR" sz="1400" b="1" dirty="0" err="1"/>
              <a:t>make</a:t>
            </a:r>
            <a:r>
              <a:rPr lang="fr-FR" altLang="fr-FR" sz="1400" b="1" dirty="0"/>
              <a:t> </a:t>
            </a:r>
            <a:r>
              <a:rPr lang="fr-FR" altLang="fr-FR" sz="1400" b="1" dirty="0" err="1"/>
              <a:t>uninstall</a:t>
            </a:r>
            <a:r>
              <a:rPr lang="fr-FR" altLang="fr-FR" sz="1400" dirty="0"/>
              <a:t> dans le dossier original de compilation du projet...</a:t>
            </a:r>
          </a:p>
          <a:p>
            <a:pPr lvl="3"/>
            <a:endParaRPr lang="fr-FR" altLang="fr-FR" sz="1400" dirty="0"/>
          </a:p>
          <a:p>
            <a:pPr lvl="3"/>
            <a:r>
              <a:rPr lang="fr-FR" altLang="fr-FR" sz="1400" dirty="0"/>
              <a:t>Voir aussi </a:t>
            </a:r>
            <a:r>
              <a:rPr lang="fr-FR" altLang="fr-FR" sz="1400" dirty="0">
                <a:hlinkClick r:id="rId2"/>
              </a:rPr>
              <a:t>https://www.ensta-bretagne.fr/lebars/low_disk_space.pdf</a:t>
            </a:r>
            <a:r>
              <a:rPr lang="fr-FR" altLang="fr-FR" sz="1400" dirty="0"/>
              <a:t> </a:t>
            </a:r>
          </a:p>
          <a:p>
            <a:pPr lvl="2"/>
            <a:endParaRPr lang="fr-FR" altLang="fr-FR" dirty="0"/>
          </a:p>
        </p:txBody>
      </p:sp>
    </p:spTree>
    <p:extLst>
      <p:ext uri="{BB962C8B-B14F-4D97-AF65-F5344CB8AC3E}">
        <p14:creationId xmlns:p14="http://schemas.microsoft.com/office/powerpoint/2010/main" val="21287628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F9A9470F-C327-6976-A538-E474A282F83A}"/>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12995" name="Rectangle 3">
            <a:extLst>
              <a:ext uri="{FF2B5EF4-FFF2-40B4-BE49-F238E27FC236}">
                <a16:creationId xmlns:a16="http://schemas.microsoft.com/office/drawing/2014/main" id="{31FB9906-939E-32AA-B0B2-8858C367826C}"/>
              </a:ext>
            </a:extLst>
          </p:cNvPr>
          <p:cNvSpPr>
            <a:spLocks noGrp="1" noChangeArrowheads="1"/>
          </p:cNvSpPr>
          <p:nvPr>
            <p:ph type="body" idx="1"/>
          </p:nvPr>
        </p:nvSpPr>
        <p:spPr/>
        <p:txBody>
          <a:bodyPr/>
          <a:lstStyle/>
          <a:p>
            <a:r>
              <a:rPr lang="fr-FR" altLang="fr-FR" dirty="0"/>
              <a:t>Installation d’un PC :</a:t>
            </a:r>
          </a:p>
          <a:p>
            <a:pPr lvl="1"/>
            <a:r>
              <a:rPr lang="fr-FR" altLang="fr-FR" dirty="0"/>
              <a:t>Paramètres des OS et applications :</a:t>
            </a:r>
          </a:p>
          <a:p>
            <a:pPr lvl="2"/>
            <a:r>
              <a:rPr lang="fr-FR" altLang="fr-FR" dirty="0"/>
              <a:t>Windows</a:t>
            </a:r>
          </a:p>
          <a:p>
            <a:pPr lvl="2"/>
            <a:r>
              <a:rPr lang="fr-FR" altLang="fr-FR" dirty="0"/>
              <a:t>	</a:t>
            </a:r>
            <a:r>
              <a:rPr lang="fr-FR" altLang="fr-FR" sz="1600" b="1" dirty="0"/>
              <a:t>%</a:t>
            </a:r>
            <a:r>
              <a:rPr lang="fr-FR" altLang="fr-FR" sz="1600" b="1" dirty="0" err="1"/>
              <a:t>UserProfile</a:t>
            </a:r>
            <a:r>
              <a:rPr lang="fr-FR" altLang="fr-FR" sz="1600" b="1" dirty="0"/>
              <a:t>%</a:t>
            </a:r>
            <a:r>
              <a:rPr lang="fr-FR" altLang="fr-FR" sz="1600" dirty="0"/>
              <a:t> : dossier utilisateur, e.g. C:\Users\Administrator</a:t>
            </a:r>
          </a:p>
          <a:p>
            <a:pPr lvl="2"/>
            <a:r>
              <a:rPr lang="fr-FR" altLang="fr-FR" sz="1600" dirty="0"/>
              <a:t>	</a:t>
            </a:r>
            <a:r>
              <a:rPr lang="fr-FR" altLang="fr-FR" sz="1600" b="1" dirty="0"/>
              <a:t>%</a:t>
            </a:r>
            <a:r>
              <a:rPr lang="fr-FR" altLang="fr-FR" sz="1600" b="1" dirty="0" err="1"/>
              <a:t>SystemRoot</a:t>
            </a:r>
            <a:r>
              <a:rPr lang="fr-FR" altLang="fr-FR" sz="1600" b="1" dirty="0"/>
              <a:t>%</a:t>
            </a:r>
            <a:r>
              <a:rPr lang="fr-FR" altLang="fr-FR" sz="1600" dirty="0"/>
              <a:t>=C:\Windows : dossier principal de l’OS</a:t>
            </a:r>
          </a:p>
          <a:p>
            <a:pPr lvl="2"/>
            <a:r>
              <a:rPr lang="fr-FR" altLang="fr-FR" sz="1600" dirty="0"/>
              <a:t>	</a:t>
            </a:r>
            <a:r>
              <a:rPr lang="fr-FR" altLang="fr-FR" sz="1600" b="1" dirty="0"/>
              <a:t>%</a:t>
            </a:r>
            <a:r>
              <a:rPr lang="fr-FR" altLang="fr-FR" sz="1600" b="1" dirty="0" err="1"/>
              <a:t>SystemRoot</a:t>
            </a:r>
            <a:r>
              <a:rPr lang="fr-FR" altLang="fr-FR" sz="1600" b="1" dirty="0"/>
              <a:t>%\System32</a:t>
            </a:r>
            <a:r>
              <a:rPr lang="fr-FR" altLang="fr-FR" sz="1600" dirty="0"/>
              <a:t>, </a:t>
            </a:r>
            <a:r>
              <a:rPr lang="fr-FR" altLang="fr-FR" sz="1600" b="1" dirty="0"/>
              <a:t>%</a:t>
            </a:r>
            <a:r>
              <a:rPr lang="fr-FR" altLang="fr-FR" sz="1600" b="1" dirty="0" err="1"/>
              <a:t>SystemRoot</a:t>
            </a:r>
            <a:r>
              <a:rPr lang="fr-FR" altLang="fr-FR" sz="1600" b="1" dirty="0"/>
              <a:t>%\SysWOW64</a:t>
            </a:r>
            <a:r>
              <a:rPr lang="fr-FR" altLang="fr-FR" sz="1600" dirty="0"/>
              <a:t> : .dll et .exe respectivement 64 bit et 32 bit de l’OS</a:t>
            </a:r>
          </a:p>
          <a:p>
            <a:pPr lvl="2"/>
            <a:r>
              <a:rPr lang="fr-FR" altLang="fr-FR" sz="1600" dirty="0"/>
              <a:t>	</a:t>
            </a:r>
            <a:r>
              <a:rPr lang="fr-FR" altLang="fr-FR" sz="1600" b="1" dirty="0"/>
              <a:t>%</a:t>
            </a:r>
            <a:r>
              <a:rPr lang="fr-FR" altLang="fr-FR" sz="1600" b="1" dirty="0" err="1"/>
              <a:t>ProgramFiles</a:t>
            </a:r>
            <a:r>
              <a:rPr lang="fr-FR" altLang="fr-FR" sz="1600" b="1" dirty="0"/>
              <a:t>%</a:t>
            </a:r>
            <a:r>
              <a:rPr lang="fr-FR" altLang="fr-FR" sz="1600" dirty="0"/>
              <a:t>,</a:t>
            </a:r>
            <a:r>
              <a:rPr lang="fr-FR" altLang="fr-FR" sz="1600" b="1" dirty="0"/>
              <a:t> %</a:t>
            </a:r>
            <a:r>
              <a:rPr lang="fr-FR" altLang="fr-FR" sz="1600" b="1" dirty="0" err="1"/>
              <a:t>ProgramFiles</a:t>
            </a:r>
            <a:r>
              <a:rPr lang="fr-FR" altLang="fr-FR" sz="1600" b="1" dirty="0"/>
              <a:t>(x86)%</a:t>
            </a:r>
            <a:r>
              <a:rPr lang="fr-FR" altLang="fr-FR" sz="1600" dirty="0"/>
              <a:t> : programmes installés par les </a:t>
            </a:r>
            <a:r>
              <a:rPr lang="fr-FR" altLang="fr-FR" sz="1600" dirty="0" err="1"/>
              <a:t>administreurs</a:t>
            </a:r>
            <a:r>
              <a:rPr lang="fr-FR" altLang="fr-FR" sz="1600" dirty="0"/>
              <a:t> respectivement 64 bit et 32 bit</a:t>
            </a:r>
          </a:p>
          <a:p>
            <a:pPr lvl="2"/>
            <a:r>
              <a:rPr lang="fr-FR" altLang="fr-FR" sz="1600" dirty="0"/>
              <a:t>	</a:t>
            </a:r>
            <a:r>
              <a:rPr lang="fr-FR" altLang="fr-FR" sz="1600" b="1" dirty="0"/>
              <a:t>%</a:t>
            </a:r>
            <a:r>
              <a:rPr lang="fr-FR" altLang="fr-FR" sz="1600" b="1" dirty="0" err="1"/>
              <a:t>AppData</a:t>
            </a:r>
            <a:r>
              <a:rPr lang="fr-FR" altLang="fr-FR" sz="1600" b="1" dirty="0"/>
              <a:t>%</a:t>
            </a:r>
            <a:r>
              <a:rPr lang="fr-FR" altLang="fr-FR" sz="1600" dirty="0"/>
              <a:t>, </a:t>
            </a:r>
            <a:r>
              <a:rPr lang="fr-FR" altLang="fr-FR" sz="1600" b="1" dirty="0"/>
              <a:t>%</a:t>
            </a:r>
            <a:r>
              <a:rPr lang="fr-FR" altLang="fr-FR" sz="1600" b="1" dirty="0" err="1"/>
              <a:t>LocalAppData</a:t>
            </a:r>
            <a:r>
              <a:rPr lang="fr-FR" altLang="fr-FR" sz="1600" b="1" dirty="0"/>
              <a:t>%</a:t>
            </a:r>
            <a:r>
              <a:rPr lang="fr-FR" altLang="fr-FR" sz="1600" dirty="0"/>
              <a:t> : fichiers de configuration et parfois programmes propres à l’utilisateur courant</a:t>
            </a:r>
          </a:p>
          <a:p>
            <a:pPr lvl="2"/>
            <a:r>
              <a:rPr lang="fr-FR" altLang="fr-FR" sz="1600" dirty="0"/>
              <a:t>	Registre, via commande </a:t>
            </a:r>
            <a:r>
              <a:rPr lang="fr-FR" altLang="fr-FR" sz="1600" b="1" dirty="0"/>
              <a:t>regedit</a:t>
            </a:r>
            <a:r>
              <a:rPr lang="fr-FR" altLang="fr-FR" sz="1600" dirty="0"/>
              <a:t> : contient de très nombreux paramètres de configuration de l’OS et </a:t>
            </a:r>
            <a:r>
              <a:rPr lang="fr-FR" altLang="fr-FR" sz="1600"/>
              <a:t>certaines applications</a:t>
            </a:r>
            <a:endParaRPr lang="fr-FR" altLang="fr-FR" sz="1600" dirty="0"/>
          </a:p>
          <a:p>
            <a:pPr lvl="2"/>
            <a:r>
              <a:rPr lang="fr-FR" altLang="fr-FR" sz="1600" dirty="0"/>
              <a:t>	</a:t>
            </a:r>
            <a:r>
              <a:rPr lang="fr-FR" altLang="fr-FR" sz="1600" b="1" dirty="0"/>
              <a:t>%TMP%</a:t>
            </a:r>
            <a:r>
              <a:rPr lang="fr-FR" altLang="fr-FR" sz="1600" dirty="0"/>
              <a:t>, </a:t>
            </a:r>
            <a:r>
              <a:rPr lang="fr-FR" altLang="fr-FR" sz="1600" b="1" dirty="0"/>
              <a:t>%TEMP%</a:t>
            </a:r>
            <a:r>
              <a:rPr lang="fr-FR" altLang="fr-FR" sz="1600" dirty="0"/>
              <a:t> : fichiers temporaires</a:t>
            </a:r>
          </a:p>
          <a:p>
            <a:pPr lvl="2"/>
            <a:r>
              <a:rPr lang="fr-FR" altLang="fr-FR" sz="1600" dirty="0"/>
              <a:t>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6FC9DF3D-8DEF-CE02-AADB-92B0DD464CE5}"/>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14019" name="Rectangle 3">
            <a:extLst>
              <a:ext uri="{FF2B5EF4-FFF2-40B4-BE49-F238E27FC236}">
                <a16:creationId xmlns:a16="http://schemas.microsoft.com/office/drawing/2014/main" id="{C994EFC5-4EF7-5752-2E45-0CDAF248D872}"/>
              </a:ext>
            </a:extLst>
          </p:cNvPr>
          <p:cNvSpPr>
            <a:spLocks noGrp="1" noChangeArrowheads="1"/>
          </p:cNvSpPr>
          <p:nvPr>
            <p:ph type="body" idx="1"/>
          </p:nvPr>
        </p:nvSpPr>
        <p:spPr/>
        <p:txBody>
          <a:bodyPr/>
          <a:lstStyle/>
          <a:p>
            <a:r>
              <a:rPr lang="fr-FR" altLang="fr-FR"/>
              <a:t>Installation d’un PC :</a:t>
            </a:r>
          </a:p>
          <a:p>
            <a:pPr lvl="1"/>
            <a:r>
              <a:rPr lang="fr-FR" altLang="fr-FR"/>
              <a:t>Paramètres des OS et applications :</a:t>
            </a:r>
          </a:p>
          <a:p>
            <a:pPr lvl="2"/>
            <a:r>
              <a:rPr lang="fr-FR" altLang="fr-FR"/>
              <a:t>Ubuntu</a:t>
            </a:r>
          </a:p>
          <a:p>
            <a:pPr lvl="2"/>
            <a:r>
              <a:rPr lang="fr-FR" altLang="fr-FR"/>
              <a:t>	</a:t>
            </a:r>
            <a:r>
              <a:rPr lang="fr-FR" altLang="fr-FR" sz="1600" b="1"/>
              <a:t>~</a:t>
            </a:r>
            <a:r>
              <a:rPr lang="fr-FR" altLang="fr-FR" sz="1600"/>
              <a:t> : dossier utilisateur, e.g. /home/user</a:t>
            </a:r>
          </a:p>
          <a:p>
            <a:pPr lvl="2"/>
            <a:r>
              <a:rPr lang="fr-FR" altLang="fr-FR" sz="1600"/>
              <a:t>	</a:t>
            </a:r>
            <a:r>
              <a:rPr lang="fr-FR" altLang="fr-FR" sz="1600" b="1"/>
              <a:t>/root</a:t>
            </a:r>
            <a:r>
              <a:rPr lang="fr-FR" altLang="fr-FR" sz="1600"/>
              <a:t> : dossier du super-utilisateur</a:t>
            </a:r>
          </a:p>
          <a:p>
            <a:pPr lvl="2"/>
            <a:r>
              <a:rPr lang="fr-FR" altLang="fr-FR" sz="1600"/>
              <a:t>	</a:t>
            </a:r>
            <a:r>
              <a:rPr lang="fr-FR" altLang="fr-FR" sz="1600" b="1"/>
              <a:t>/etc</a:t>
            </a:r>
            <a:r>
              <a:rPr lang="fr-FR" altLang="fr-FR" sz="1600"/>
              <a:t> : fichiers de configuration pour l’OS et communs à tous les utilisateurs</a:t>
            </a:r>
          </a:p>
          <a:p>
            <a:pPr lvl="2"/>
            <a:r>
              <a:rPr lang="fr-FR" altLang="fr-FR" sz="1600"/>
              <a:t>	</a:t>
            </a:r>
            <a:r>
              <a:rPr lang="fr-FR" altLang="fr-FR" sz="1600" b="1"/>
              <a:t>/bin</a:t>
            </a:r>
            <a:r>
              <a:rPr lang="fr-FR" altLang="fr-FR" sz="1600"/>
              <a:t>, </a:t>
            </a:r>
            <a:r>
              <a:rPr lang="fr-FR" altLang="fr-FR" sz="1600" b="1"/>
              <a:t>/sbin</a:t>
            </a:r>
            <a:r>
              <a:rPr lang="fr-FR" altLang="fr-FR" sz="1600"/>
              <a:t> : programmes de l’OS, sbin étant pour ceux devant être exécuté avec les droits du super-utilisateur (e.g. via sudo)</a:t>
            </a:r>
          </a:p>
          <a:p>
            <a:pPr lvl="2"/>
            <a:r>
              <a:rPr lang="fr-FR" altLang="fr-FR" sz="1600"/>
              <a:t>	</a:t>
            </a:r>
            <a:r>
              <a:rPr lang="fr-FR" altLang="fr-FR" sz="1600" b="1"/>
              <a:t>/lib</a:t>
            </a:r>
            <a:r>
              <a:rPr lang="fr-FR" altLang="fr-FR" sz="1600"/>
              <a:t> : .so de l’OS</a:t>
            </a:r>
          </a:p>
          <a:p>
            <a:pPr lvl="2"/>
            <a:r>
              <a:rPr lang="fr-FR" altLang="fr-FR" sz="1600"/>
              <a:t>	</a:t>
            </a:r>
            <a:r>
              <a:rPr lang="fr-FR" altLang="fr-FR" sz="1600" b="1"/>
              <a:t>/usr</a:t>
            </a:r>
            <a:r>
              <a:rPr lang="fr-FR" altLang="fr-FR" sz="1600"/>
              <a:t> : programmes installés via apt</a:t>
            </a:r>
          </a:p>
          <a:p>
            <a:pPr lvl="2"/>
            <a:r>
              <a:rPr lang="fr-FR" altLang="fr-FR" sz="1600"/>
              <a:t>	</a:t>
            </a:r>
            <a:r>
              <a:rPr lang="fr-FR" altLang="fr-FR" sz="1600" b="1"/>
              <a:t>/usr/local</a:t>
            </a:r>
            <a:r>
              <a:rPr lang="fr-FR" altLang="fr-FR" sz="1600"/>
              <a:t>, </a:t>
            </a:r>
            <a:r>
              <a:rPr lang="fr-FR" altLang="fr-FR" sz="1600" b="1"/>
              <a:t>/opt</a:t>
            </a:r>
            <a:r>
              <a:rPr lang="fr-FR" altLang="fr-FR" sz="1600"/>
              <a:t> : programmes installés par les utilisateurs</a:t>
            </a:r>
          </a:p>
          <a:p>
            <a:pPr lvl="2"/>
            <a:r>
              <a:rPr lang="fr-FR" altLang="fr-FR" sz="1600"/>
              <a:t>	</a:t>
            </a:r>
            <a:r>
              <a:rPr lang="fr-FR" altLang="fr-FR" sz="1600" b="1"/>
              <a:t>/dev</a:t>
            </a:r>
            <a:r>
              <a:rPr lang="fr-FR" altLang="fr-FR" sz="1600"/>
              <a:t> : fichiers représentant les périphériques</a:t>
            </a:r>
          </a:p>
          <a:p>
            <a:pPr lvl="2"/>
            <a:r>
              <a:rPr lang="fr-FR" altLang="fr-FR" sz="1600"/>
              <a:t>	</a:t>
            </a:r>
            <a:r>
              <a:rPr lang="fr-FR" altLang="fr-FR" sz="1600" b="1"/>
              <a:t>/media</a:t>
            </a:r>
            <a:r>
              <a:rPr lang="fr-FR" altLang="fr-FR" sz="1600"/>
              <a:t>, </a:t>
            </a:r>
            <a:r>
              <a:rPr lang="fr-FR" altLang="fr-FR" sz="1600" b="1"/>
              <a:t>/mnt</a:t>
            </a:r>
            <a:r>
              <a:rPr lang="fr-FR" altLang="fr-FR" sz="1600"/>
              <a:t> : points de montages pour les partitions</a:t>
            </a:r>
          </a:p>
          <a:p>
            <a:pPr lvl="2"/>
            <a:r>
              <a:rPr lang="fr-FR" altLang="fr-FR" sz="1600"/>
              <a:t>	</a:t>
            </a:r>
            <a:r>
              <a:rPr lang="fr-FR" altLang="fr-FR" sz="1600" b="1"/>
              <a:t>/var</a:t>
            </a:r>
            <a:r>
              <a:rPr lang="fr-FR" altLang="fr-FR" sz="1600"/>
              <a:t> : fichiers de log et fichiers temporaires</a:t>
            </a:r>
          </a:p>
          <a:p>
            <a:pPr lvl="2"/>
            <a:r>
              <a:rPr lang="fr-FR" altLang="fr-FR" sz="1600"/>
              <a:t>	</a:t>
            </a:r>
            <a:r>
              <a:rPr lang="fr-FR" altLang="fr-FR" sz="1600" b="1"/>
              <a:t>/tmp</a:t>
            </a:r>
            <a:r>
              <a:rPr lang="fr-FR" altLang="fr-FR" sz="1600"/>
              <a:t> : fichiers temporaires</a:t>
            </a:r>
          </a:p>
          <a:p>
            <a:pPr lvl="2"/>
            <a:r>
              <a:rPr lang="fr-FR" altLang="fr-FR" sz="1600"/>
              <a:t>	</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12DA06E6-336F-D5DA-B2F9-514A99170E4F}"/>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15043" name="Rectangle 3">
            <a:extLst>
              <a:ext uri="{FF2B5EF4-FFF2-40B4-BE49-F238E27FC236}">
                <a16:creationId xmlns:a16="http://schemas.microsoft.com/office/drawing/2014/main" id="{A7EC4D6E-D00B-0C7A-A212-76A219D0B09A}"/>
              </a:ext>
            </a:extLst>
          </p:cNvPr>
          <p:cNvSpPr>
            <a:spLocks noGrp="1" noChangeArrowheads="1"/>
          </p:cNvSpPr>
          <p:nvPr>
            <p:ph type="body" idx="1"/>
          </p:nvPr>
        </p:nvSpPr>
        <p:spPr/>
        <p:txBody>
          <a:bodyPr/>
          <a:lstStyle/>
          <a:p>
            <a:r>
              <a:rPr lang="fr-FR" altLang="fr-FR" dirty="0"/>
              <a:t>Installation d’un PC :</a:t>
            </a:r>
          </a:p>
          <a:p>
            <a:pPr lvl="1"/>
            <a:r>
              <a:rPr lang="fr-FR" altLang="fr-FR" dirty="0"/>
              <a:t>Lancement automatique de programmes au démarrage de l’OS</a:t>
            </a:r>
          </a:p>
          <a:p>
            <a:pPr lvl="2"/>
            <a:r>
              <a:rPr lang="fr-FR" altLang="fr-FR" dirty="0"/>
              <a:t>Linux : </a:t>
            </a:r>
          </a:p>
          <a:p>
            <a:pPr lvl="2"/>
            <a:r>
              <a:rPr lang="fr-FR" altLang="fr-FR" dirty="0"/>
              <a:t>	Configurer l’</a:t>
            </a:r>
            <a:r>
              <a:rPr lang="fr-FR" altLang="fr-FR" b="1" dirty="0"/>
              <a:t>auto-login</a:t>
            </a:r>
            <a:r>
              <a:rPr lang="fr-FR" altLang="fr-FR" dirty="0"/>
              <a:t> et </a:t>
            </a:r>
            <a:r>
              <a:rPr lang="fr-FR" altLang="fr-FR" b="1" dirty="0"/>
              <a:t>Startup Applications</a:t>
            </a:r>
            <a:r>
              <a:rPr lang="fr-FR" altLang="fr-FR" dirty="0"/>
              <a:t> dans menu Ubuntu, ou fichier </a:t>
            </a:r>
            <a:r>
              <a:rPr lang="fr-FR" altLang="fr-FR" b="1" dirty="0"/>
              <a:t>~/.</a:t>
            </a:r>
            <a:r>
              <a:rPr lang="fr-FR" altLang="fr-FR" b="1" dirty="0" err="1"/>
              <a:t>bashrc</a:t>
            </a:r>
            <a:endParaRPr lang="fr-FR" altLang="fr-FR" dirty="0"/>
          </a:p>
          <a:p>
            <a:pPr lvl="2"/>
            <a:r>
              <a:rPr lang="fr-FR" altLang="fr-FR" dirty="0"/>
              <a:t>	Services avec </a:t>
            </a:r>
            <a:r>
              <a:rPr lang="fr-FR" altLang="fr-FR" b="1" dirty="0" err="1"/>
              <a:t>systemctl</a:t>
            </a:r>
            <a:endParaRPr lang="fr-FR" altLang="fr-FR" b="1" dirty="0"/>
          </a:p>
          <a:p>
            <a:pPr lvl="2"/>
            <a:r>
              <a:rPr lang="fr-FR" altLang="fr-FR" dirty="0"/>
              <a:t>	</a:t>
            </a:r>
            <a:r>
              <a:rPr lang="fr-FR" altLang="fr-FR" b="1" dirty="0" err="1"/>
              <a:t>cron</a:t>
            </a:r>
            <a:endParaRPr lang="fr-FR" altLang="fr-FR" b="1" dirty="0"/>
          </a:p>
          <a:p>
            <a:pPr lvl="2"/>
            <a:r>
              <a:rPr lang="fr-FR" altLang="fr-FR" dirty="0"/>
              <a:t>	Fichiers dans </a:t>
            </a:r>
            <a:r>
              <a:rPr lang="fr-FR" altLang="fr-FR" b="1" dirty="0"/>
              <a:t>/</a:t>
            </a:r>
            <a:r>
              <a:rPr lang="fr-FR" altLang="fr-FR" b="1" dirty="0" err="1"/>
              <a:t>etc</a:t>
            </a:r>
            <a:r>
              <a:rPr lang="fr-FR" altLang="fr-FR" b="1" dirty="0"/>
              <a:t>/</a:t>
            </a:r>
            <a:r>
              <a:rPr lang="fr-FR" altLang="fr-FR" b="1" dirty="0" err="1"/>
              <a:t>init</a:t>
            </a:r>
            <a:r>
              <a:rPr lang="fr-FR" altLang="fr-FR" b="1" err="1"/>
              <a:t>.</a:t>
            </a:r>
            <a:r>
              <a:rPr lang="fr-FR" altLang="fr-FR" b="1"/>
              <a:t>d</a:t>
            </a:r>
            <a:r>
              <a:rPr lang="fr-FR" altLang="fr-FR"/>
              <a:t>…</a:t>
            </a:r>
            <a:endParaRPr lang="fr-FR" altLang="fr-FR" dirty="0"/>
          </a:p>
          <a:p>
            <a:pPr lvl="2"/>
            <a:endParaRPr lang="fr-FR" altLang="fr-FR" dirty="0"/>
          </a:p>
          <a:p>
            <a:pPr lvl="2"/>
            <a:r>
              <a:rPr lang="fr-FR" altLang="fr-FR" dirty="0"/>
              <a:t>Windows :</a:t>
            </a:r>
          </a:p>
          <a:p>
            <a:pPr lvl="2"/>
            <a:r>
              <a:rPr lang="fr-FR" altLang="fr-FR" dirty="0"/>
              <a:t>	Configurer l’</a:t>
            </a:r>
            <a:r>
              <a:rPr lang="fr-FR" altLang="fr-FR" b="1" dirty="0"/>
              <a:t>auto-login</a:t>
            </a:r>
            <a:r>
              <a:rPr lang="fr-FR" altLang="fr-FR" dirty="0"/>
              <a:t> et </a:t>
            </a:r>
            <a:r>
              <a:rPr lang="fr-FR" altLang="fr-FR" b="1" dirty="0"/>
              <a:t>C:\ProgramData\Microsoft\Windows\Start Menu\Programs\</a:t>
            </a:r>
            <a:r>
              <a:rPr lang="fr-FR" altLang="fr-FR" b="1" dirty="0" err="1"/>
              <a:t>StartUp</a:t>
            </a:r>
            <a:endParaRPr lang="fr-FR" altLang="fr-FR" b="1" dirty="0"/>
          </a:p>
          <a:p>
            <a:pPr lvl="2"/>
            <a:r>
              <a:rPr lang="fr-FR" altLang="fr-FR" dirty="0"/>
              <a:t>	</a:t>
            </a:r>
            <a:r>
              <a:rPr lang="fr-FR" altLang="fr-FR" dirty="0" err="1"/>
              <a:t>Task</a:t>
            </a:r>
            <a:r>
              <a:rPr lang="fr-FR" altLang="fr-FR" dirty="0"/>
              <a:t> </a:t>
            </a:r>
            <a:r>
              <a:rPr lang="fr-FR" altLang="fr-FR" dirty="0" err="1"/>
              <a:t>Scheduler</a:t>
            </a:r>
            <a:endParaRPr lang="fr-FR" altLang="fr-FR" dirty="0"/>
          </a:p>
          <a:p>
            <a:pPr lvl="2"/>
            <a:r>
              <a:rPr lang="fr-FR" altLang="fr-FR" dirty="0"/>
              <a:t>	Création d’un service, e.g. avec l’outil </a:t>
            </a:r>
            <a:r>
              <a:rPr lang="fr-FR" altLang="fr-FR" b="1" dirty="0"/>
              <a:t>srvany.exe</a:t>
            </a:r>
          </a:p>
          <a:p>
            <a:pPr lvl="2"/>
            <a:endParaRPr lang="fr-FR" altLang="fr-FR" dirty="0"/>
          </a:p>
          <a:p>
            <a:pPr lvl="2"/>
            <a:r>
              <a:rPr lang="fr-FR" altLang="fr-FR" dirty="0"/>
              <a:t>	</a:t>
            </a:r>
          </a:p>
        </p:txBody>
      </p:sp>
      <p:pic>
        <p:nvPicPr>
          <p:cNvPr id="2" name="Picture 3" descr="Logo&#10;&#10;Description automatically generated">
            <a:extLst>
              <a:ext uri="{FF2B5EF4-FFF2-40B4-BE49-F238E27FC236}">
                <a16:creationId xmlns:a16="http://schemas.microsoft.com/office/drawing/2014/main" id="{62E25B8A-969B-DA99-37AE-124C60C50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916832"/>
            <a:ext cx="296996" cy="29699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CD39BF5D-DEFF-42CC-B62D-56D6A22EFDC4}"/>
              </a:ext>
            </a:extLst>
          </p:cNvPr>
          <p:cNvSpPr>
            <a:spLocks noGrp="1" noChangeArrowheads="1"/>
          </p:cNvSpPr>
          <p:nvPr>
            <p:ph type="title"/>
          </p:nvPr>
        </p:nvSpPr>
        <p:spPr/>
        <p:txBody>
          <a:bodyPr/>
          <a:lstStyle/>
          <a:p>
            <a:pPr eaLnBrk="1" hangingPunct="1"/>
            <a:r>
              <a:rPr lang="fr-FR" altLang="fr-FR" sz="2800"/>
              <a:t>Concevoir un robot</a:t>
            </a:r>
          </a:p>
        </p:txBody>
      </p:sp>
      <p:sp>
        <p:nvSpPr>
          <p:cNvPr id="24579" name="Rectangle 3">
            <a:extLst>
              <a:ext uri="{FF2B5EF4-FFF2-40B4-BE49-F238E27FC236}">
                <a16:creationId xmlns:a16="http://schemas.microsoft.com/office/drawing/2014/main" id="{F39D75D6-7A8A-2E81-2A98-94E428AB9A3A}"/>
              </a:ext>
            </a:extLst>
          </p:cNvPr>
          <p:cNvSpPr>
            <a:spLocks noGrp="1" noChangeArrowheads="1"/>
          </p:cNvSpPr>
          <p:nvPr>
            <p:ph type="body" idx="1"/>
          </p:nvPr>
        </p:nvSpPr>
        <p:spPr/>
        <p:txBody>
          <a:bodyPr/>
          <a:lstStyle/>
          <a:p>
            <a:r>
              <a:rPr lang="fr-FR" altLang="fr-FR"/>
              <a:t>Actionneurs :</a:t>
            </a:r>
          </a:p>
          <a:p>
            <a:pPr lvl="1"/>
            <a:r>
              <a:rPr lang="fr-FR" altLang="fr-FR"/>
              <a:t>Moteurs électriques : brushed vs brushless, pas-à-pas ou non?</a:t>
            </a:r>
          </a:p>
          <a:p>
            <a:pPr lvl="2"/>
            <a:r>
              <a:rPr lang="fr-FR" altLang="fr-FR"/>
              <a:t>Moteurs brushless : </a:t>
            </a:r>
          </a:p>
          <a:p>
            <a:pPr lvl="2"/>
            <a:r>
              <a:rPr lang="fr-FR" altLang="fr-FR"/>
              <a:t>	Prix souvent plus élevé que brushed mais meilleur en conso, couple, vitesse, longévité à taille, poids équivalent, notamment grâce à l’absence des balais (moins de frottements, d’usure, etc.)</a:t>
            </a:r>
          </a:p>
          <a:p>
            <a:pPr lvl="1"/>
            <a:endParaRPr lang="fr-FR" altLang="fr-FR"/>
          </a:p>
        </p:txBody>
      </p:sp>
      <p:pic>
        <p:nvPicPr>
          <p:cNvPr id="24580" name="Picture 4">
            <a:extLst>
              <a:ext uri="{FF2B5EF4-FFF2-40B4-BE49-F238E27FC236}">
                <a16:creationId xmlns:a16="http://schemas.microsoft.com/office/drawing/2014/main" id="{27FABCAE-D36C-E208-59A8-4DB0F24795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3719513"/>
            <a:ext cx="3273425"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2A7030BB-7588-C9F8-A9AD-24E6FEE7ED7A}"/>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16067" name="Rectangle 3">
            <a:extLst>
              <a:ext uri="{FF2B5EF4-FFF2-40B4-BE49-F238E27FC236}">
                <a16:creationId xmlns:a16="http://schemas.microsoft.com/office/drawing/2014/main" id="{8630951F-353A-A551-5D2C-24A0C25724AC}"/>
              </a:ext>
            </a:extLst>
          </p:cNvPr>
          <p:cNvSpPr>
            <a:spLocks noGrp="1" noChangeArrowheads="1"/>
          </p:cNvSpPr>
          <p:nvPr>
            <p:ph type="body" idx="1"/>
          </p:nvPr>
        </p:nvSpPr>
        <p:spPr/>
        <p:txBody>
          <a:bodyPr/>
          <a:lstStyle/>
          <a:p>
            <a:r>
              <a:rPr lang="fr-FR" altLang="fr-FR"/>
              <a:t>Installation d’un PC :</a:t>
            </a:r>
          </a:p>
          <a:p>
            <a:pPr lvl="1"/>
            <a:r>
              <a:rPr lang="fr-FR" altLang="fr-FR"/>
              <a:t>Démarrage/arrêt/configuration de services</a:t>
            </a:r>
          </a:p>
          <a:p>
            <a:pPr lvl="2"/>
            <a:r>
              <a:rPr lang="fr-FR" altLang="fr-FR"/>
              <a:t>Ubuntu : </a:t>
            </a:r>
          </a:p>
          <a:p>
            <a:pPr lvl="2"/>
            <a:r>
              <a:rPr lang="fr-FR" altLang="fr-FR"/>
              <a:t>	Redémarrage du réseau :</a:t>
            </a:r>
          </a:p>
          <a:p>
            <a:pPr lvl="3"/>
            <a:r>
              <a:rPr lang="fr-FR" altLang="fr-FR"/>
              <a:t>	</a:t>
            </a:r>
            <a:r>
              <a:rPr lang="fr-FR" altLang="fr-FR" b="1"/>
              <a:t>sudo /etc/init.d/networking restart</a:t>
            </a:r>
          </a:p>
          <a:p>
            <a:pPr lvl="3"/>
            <a:r>
              <a:rPr lang="fr-FR" altLang="fr-FR"/>
              <a:t>	ou</a:t>
            </a:r>
          </a:p>
          <a:p>
            <a:pPr lvl="3"/>
            <a:r>
              <a:rPr lang="fr-FR" altLang="fr-FR"/>
              <a:t>	</a:t>
            </a:r>
            <a:r>
              <a:rPr lang="fr-FR" altLang="fr-FR" b="1"/>
              <a:t>sudo service network-manager restart</a:t>
            </a:r>
          </a:p>
          <a:p>
            <a:pPr lvl="2"/>
            <a:endParaRPr lang="fr-FR" altLang="fr-FR"/>
          </a:p>
          <a:p>
            <a:pPr lvl="2"/>
            <a:r>
              <a:rPr lang="fr-FR" altLang="fr-FR"/>
              <a:t>Windows :</a:t>
            </a:r>
          </a:p>
          <a:p>
            <a:pPr lvl="2"/>
            <a:r>
              <a:rPr lang="fr-FR" altLang="fr-FR"/>
              <a:t>	Arrêt du service de mise à jour :</a:t>
            </a:r>
          </a:p>
          <a:p>
            <a:pPr lvl="2"/>
            <a:r>
              <a:rPr lang="fr-FR" altLang="fr-FR"/>
              <a:t>		</a:t>
            </a:r>
            <a:r>
              <a:rPr lang="fr-FR" altLang="fr-FR" b="1"/>
              <a:t>sc stop wuauserv</a:t>
            </a:r>
          </a:p>
          <a:p>
            <a:pPr lvl="2"/>
            <a:r>
              <a:rPr lang="fr-FR" altLang="fr-FR"/>
              <a:t>	Désactivation du service de mise à jour (attention : peut perturber l’installation de certaines applications) :</a:t>
            </a:r>
          </a:p>
          <a:p>
            <a:pPr lvl="2"/>
            <a:r>
              <a:rPr lang="fr-FR" altLang="fr-FR"/>
              <a:t>		</a:t>
            </a:r>
            <a:r>
              <a:rPr lang="fr-FR" altLang="fr-FR" b="1"/>
              <a:t>sc config wuauserv start= disabled</a:t>
            </a:r>
          </a:p>
          <a:p>
            <a:pPr lvl="2"/>
            <a:endParaRPr lang="fr-FR" altLang="fr-FR"/>
          </a:p>
          <a:p>
            <a:pPr lvl="2"/>
            <a:r>
              <a:rPr lang="fr-FR" altLang="fr-FR"/>
              <a:t>	</a:t>
            </a:r>
          </a:p>
        </p:txBody>
      </p:sp>
      <p:pic>
        <p:nvPicPr>
          <p:cNvPr id="2" name="Picture 3" descr="Logo&#10;&#10;Description automatically generated">
            <a:extLst>
              <a:ext uri="{FF2B5EF4-FFF2-40B4-BE49-F238E27FC236}">
                <a16:creationId xmlns:a16="http://schemas.microsoft.com/office/drawing/2014/main" id="{9B2D83D2-286B-22EA-5655-6953BF65D7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916832"/>
            <a:ext cx="296996" cy="296996"/>
          </a:xfrm>
          <a:prstGeom prst="rect">
            <a:avLst/>
          </a:prstGeom>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EB5D4EA1-98D0-8D3A-A272-B59569914DB3}"/>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17091" name="Rectangle 3">
            <a:extLst>
              <a:ext uri="{FF2B5EF4-FFF2-40B4-BE49-F238E27FC236}">
                <a16:creationId xmlns:a16="http://schemas.microsoft.com/office/drawing/2014/main" id="{BEA38A2E-469B-4729-B0BD-FC9FC69ECA86}"/>
              </a:ext>
            </a:extLst>
          </p:cNvPr>
          <p:cNvSpPr>
            <a:spLocks noGrp="1" noChangeArrowheads="1"/>
          </p:cNvSpPr>
          <p:nvPr>
            <p:ph type="body" idx="1"/>
          </p:nvPr>
        </p:nvSpPr>
        <p:spPr/>
        <p:txBody>
          <a:bodyPr/>
          <a:lstStyle/>
          <a:p>
            <a:r>
              <a:rPr lang="fr-FR" altLang="fr-FR" dirty="0"/>
              <a:t>Installation d’un PC :</a:t>
            </a:r>
          </a:p>
          <a:p>
            <a:pPr lvl="1"/>
            <a:r>
              <a:rPr lang="fr-FR" altLang="fr-FR" dirty="0"/>
              <a:t>Gestion des mises à jour</a:t>
            </a:r>
          </a:p>
          <a:p>
            <a:pPr lvl="2"/>
            <a:r>
              <a:rPr lang="fr-FR" altLang="fr-FR" dirty="0"/>
              <a:t>Eventuellement désactiver le téléchargement et installation automatique sur un système autonome (mais manuellement mettre à jour quand même au moins tous les mois si connecté à Internet!)…</a:t>
            </a:r>
          </a:p>
          <a:p>
            <a:pPr lvl="2"/>
            <a:endParaRPr lang="fr-FR" altLang="fr-FR" dirty="0"/>
          </a:p>
          <a:p>
            <a:pPr lvl="2"/>
            <a:r>
              <a:rPr lang="fr-FR" altLang="fr-FR" dirty="0"/>
              <a:t>Sur un PC en multiboot </a:t>
            </a:r>
            <a:r>
              <a:rPr lang="fr-FR" altLang="fr-FR" dirty="0" err="1"/>
              <a:t>Windows+Ubuntu</a:t>
            </a:r>
            <a:r>
              <a:rPr lang="fr-FR" altLang="fr-FR" dirty="0"/>
              <a:t>, on peut avoir des problèmes d’horloge quand on passe de l’un à l’autre, ce qui peut poser problème notamment pour les mises à jour, pour essayer d’empêcher ce problème : </a:t>
            </a:r>
          </a:p>
          <a:p>
            <a:pPr lvl="2"/>
            <a:r>
              <a:rPr lang="en-US" altLang="fr-FR" sz="1600" dirty="0"/>
              <a:t># Disable UTC and use Local Time in Ubuntu to avoid conflicts with Windows</a:t>
            </a:r>
          </a:p>
          <a:p>
            <a:pPr lvl="2"/>
            <a:r>
              <a:rPr lang="en-US" altLang="fr-FR" sz="1600" b="1" dirty="0" err="1"/>
              <a:t>sudo</a:t>
            </a:r>
            <a:r>
              <a:rPr lang="en-US" altLang="fr-FR" sz="1600" b="1" dirty="0"/>
              <a:t> </a:t>
            </a:r>
            <a:r>
              <a:rPr lang="en-US" altLang="fr-FR" sz="1600" b="1" dirty="0" err="1"/>
              <a:t>timedatectl</a:t>
            </a:r>
            <a:r>
              <a:rPr lang="en-US" altLang="fr-FR" sz="1600" b="1" dirty="0"/>
              <a:t> set-local-</a:t>
            </a:r>
            <a:r>
              <a:rPr lang="en-US" altLang="fr-FR" sz="1600" b="1" dirty="0" err="1"/>
              <a:t>rtc</a:t>
            </a:r>
            <a:r>
              <a:rPr lang="en-US" altLang="fr-FR" sz="1600" b="1" dirty="0"/>
              <a:t> 1 --adjust-system-clock</a:t>
            </a:r>
            <a:endParaRPr lang="fr-FR" altLang="fr-FR" dirty="0"/>
          </a:p>
          <a:p>
            <a:pPr lvl="2"/>
            <a:r>
              <a:rPr lang="fr-FR" altLang="fr-FR" dirty="0"/>
              <a:t>Il faudra peut-être encore corriger l’heure 1 ou 2 fois après redémarrage sous l’un et l’autre</a:t>
            </a:r>
          </a:p>
          <a:p>
            <a:pPr lvl="2"/>
            <a:endParaRPr lang="fr-FR" altLang="fr-FR" dirty="0"/>
          </a:p>
        </p:txBody>
      </p:sp>
      <p:pic>
        <p:nvPicPr>
          <p:cNvPr id="2" name="Picture 1" descr="Logo&#10;&#10;Description automatically generated">
            <a:extLst>
              <a:ext uri="{FF2B5EF4-FFF2-40B4-BE49-F238E27FC236}">
                <a16:creationId xmlns:a16="http://schemas.microsoft.com/office/drawing/2014/main" id="{684049D0-2121-7013-5E83-1CE12E9329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12" y="4905164"/>
            <a:ext cx="296996" cy="296996"/>
          </a:xfrm>
          <a:prstGeom prst="rect">
            <a:avLst/>
          </a:prstGeom>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FEC46087-07AD-EF66-AFE9-5A655628875C}"/>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18115" name="Rectangle 3">
            <a:extLst>
              <a:ext uri="{FF2B5EF4-FFF2-40B4-BE49-F238E27FC236}">
                <a16:creationId xmlns:a16="http://schemas.microsoft.com/office/drawing/2014/main" id="{F542CC1A-E88D-62A0-1ABC-73891C302C78}"/>
              </a:ext>
            </a:extLst>
          </p:cNvPr>
          <p:cNvSpPr>
            <a:spLocks noGrp="1" noChangeArrowheads="1"/>
          </p:cNvSpPr>
          <p:nvPr>
            <p:ph type="body" idx="1"/>
          </p:nvPr>
        </p:nvSpPr>
        <p:spPr/>
        <p:txBody>
          <a:bodyPr/>
          <a:lstStyle/>
          <a:p>
            <a:r>
              <a:rPr lang="fr-FR" altLang="fr-FR" dirty="0"/>
              <a:t>Installation d’un PC :</a:t>
            </a:r>
          </a:p>
          <a:p>
            <a:pPr lvl="1"/>
            <a:r>
              <a:rPr lang="fr-FR" altLang="fr-FR" dirty="0"/>
              <a:t>Problèmes de droits d’accès, blocages, sécurité, etc.</a:t>
            </a:r>
          </a:p>
          <a:p>
            <a:pPr lvl="2"/>
            <a:r>
              <a:rPr lang="fr-FR" altLang="fr-FR" dirty="0"/>
              <a:t>Faire </a:t>
            </a:r>
            <a:r>
              <a:rPr lang="fr-FR" altLang="fr-FR" b="1" dirty="0" err="1"/>
              <a:t>sudo</a:t>
            </a:r>
            <a:r>
              <a:rPr lang="fr-FR" altLang="fr-FR" dirty="0"/>
              <a:t> si message type « permission </a:t>
            </a:r>
            <a:r>
              <a:rPr lang="fr-FR" altLang="fr-FR" dirty="0" err="1"/>
              <a:t>denied</a:t>
            </a:r>
            <a:r>
              <a:rPr lang="fr-FR" altLang="fr-FR" dirty="0"/>
              <a:t> » sous Linux, sous Windows l’équivalent est clic-droit « </a:t>
            </a:r>
            <a:r>
              <a:rPr lang="fr-FR" altLang="fr-FR" b="1" dirty="0"/>
              <a:t>Run as </a:t>
            </a:r>
            <a:r>
              <a:rPr lang="fr-FR" altLang="fr-FR" b="1" dirty="0" err="1"/>
              <a:t>administrator</a:t>
            </a:r>
            <a:r>
              <a:rPr lang="fr-FR" altLang="fr-FR" dirty="0"/>
              <a:t> », autrement faire </a:t>
            </a:r>
            <a:r>
              <a:rPr lang="fr-FR" altLang="fr-FR" b="1" dirty="0"/>
              <a:t>chmod -R 777 </a:t>
            </a:r>
            <a:r>
              <a:rPr lang="fr-FR" altLang="fr-FR" b="1" dirty="0" err="1"/>
              <a:t>foldername</a:t>
            </a:r>
            <a:r>
              <a:rPr lang="fr-FR" altLang="fr-FR" dirty="0"/>
              <a:t> ou </a:t>
            </a:r>
            <a:r>
              <a:rPr lang="fr-FR" altLang="fr-FR" b="1" dirty="0"/>
              <a:t>chmod 777 file</a:t>
            </a:r>
            <a:r>
              <a:rPr lang="fr-FR" altLang="fr-FR" dirty="0"/>
              <a:t> pour donner tous les droits d'accès sur des fichiers ou dossiers particuliers sous Linux, sous Windows l’équivalent s’obtient via clic-droit </a:t>
            </a:r>
            <a:r>
              <a:rPr lang="fr-FR" altLang="fr-FR" b="1" dirty="0" err="1"/>
              <a:t>Properties</a:t>
            </a:r>
            <a:r>
              <a:rPr lang="fr-FR" altLang="fr-FR" b="1" dirty="0"/>
              <a:t>\Security</a:t>
            </a:r>
            <a:endParaRPr lang="fr-FR" altLang="fr-FR" dirty="0"/>
          </a:p>
          <a:p>
            <a:pPr lvl="2"/>
            <a:endParaRPr lang="fr-FR" altLang="fr-FR" dirty="0"/>
          </a:p>
          <a:p>
            <a:pPr lvl="2"/>
            <a:r>
              <a:rPr lang="fr-FR" altLang="fr-FR" dirty="0"/>
              <a:t>Pour les exécutables, bien activer l’attribut spécifique (</a:t>
            </a:r>
            <a:r>
              <a:rPr lang="fr-FR" altLang="fr-FR" b="1" dirty="0"/>
              <a:t>chmod +x </a:t>
            </a:r>
            <a:r>
              <a:rPr lang="fr-FR" altLang="fr-FR" b="1" dirty="0" err="1"/>
              <a:t>a.out</a:t>
            </a:r>
            <a:r>
              <a:rPr lang="fr-FR" altLang="fr-FR" dirty="0"/>
              <a:t> sous Linux)</a:t>
            </a:r>
          </a:p>
          <a:p>
            <a:pPr lvl="2"/>
            <a:r>
              <a:rPr lang="fr-FR" altLang="fr-FR" dirty="0"/>
              <a:t>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9DB70B9D-5233-65E7-A398-CA0D4F42BEF3}"/>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19139" name="Rectangle 3">
            <a:extLst>
              <a:ext uri="{FF2B5EF4-FFF2-40B4-BE49-F238E27FC236}">
                <a16:creationId xmlns:a16="http://schemas.microsoft.com/office/drawing/2014/main" id="{91C2DB02-161A-7622-7AF2-CBB43C8DF7CD}"/>
              </a:ext>
            </a:extLst>
          </p:cNvPr>
          <p:cNvSpPr>
            <a:spLocks noGrp="1" noChangeArrowheads="1"/>
          </p:cNvSpPr>
          <p:nvPr>
            <p:ph type="body" idx="1"/>
          </p:nvPr>
        </p:nvSpPr>
        <p:spPr/>
        <p:txBody>
          <a:bodyPr/>
          <a:lstStyle/>
          <a:p>
            <a:r>
              <a:rPr lang="fr-FR" altLang="fr-FR" dirty="0"/>
              <a:t>Installation d’un PC :</a:t>
            </a:r>
          </a:p>
          <a:p>
            <a:pPr lvl="1"/>
            <a:r>
              <a:rPr lang="fr-FR" altLang="fr-FR" dirty="0"/>
              <a:t>Problèmes de droits d’accès, blocages, sécurité, etc.</a:t>
            </a:r>
          </a:p>
          <a:p>
            <a:pPr lvl="2"/>
            <a:r>
              <a:rPr lang="fr-FR" altLang="fr-FR" sz="1400" dirty="0"/>
              <a:t>Administrator Terminal sous Windows : utiliser </a:t>
            </a:r>
            <a:r>
              <a:rPr lang="fr-FR" altLang="fr-FR" sz="1400" b="1" dirty="0"/>
              <a:t>cmd</a:t>
            </a:r>
            <a:r>
              <a:rPr lang="fr-FR" altLang="fr-FR" sz="1400" dirty="0"/>
              <a:t> pour les commandes bas niveau (sauf mention contraire) car </a:t>
            </a:r>
            <a:r>
              <a:rPr lang="fr-FR" altLang="fr-FR" sz="1400" b="1" dirty="0"/>
              <a:t>PowerShell</a:t>
            </a:r>
            <a:r>
              <a:rPr lang="fr-FR" altLang="fr-FR" sz="1400" dirty="0"/>
              <a:t> interprète parfois mal certains caractères spéciaux (e.g. </a:t>
            </a:r>
            <a:r>
              <a:rPr lang="fr-FR" altLang="fr-FR" sz="1400" dirty="0">
                <a:hlinkClick r:id="rId2"/>
              </a:rPr>
              <a:t>https://stackoverflow.com/questions/41030701/unable-to-edit-with-bcdedit-filelds-in-powershell-cmd-exe-command-line-fails</a:t>
            </a:r>
            <a:r>
              <a:rPr lang="fr-FR" altLang="fr-FR" sz="1400" dirty="0"/>
              <a:t>)…	</a:t>
            </a:r>
          </a:p>
        </p:txBody>
      </p:sp>
      <p:pic>
        <p:nvPicPr>
          <p:cNvPr id="219140" name="Picture 2" descr="A screenshot of a computer&#10;&#10;Description automatically generated">
            <a:extLst>
              <a:ext uri="{FF2B5EF4-FFF2-40B4-BE49-F238E27FC236}">
                <a16:creationId xmlns:a16="http://schemas.microsoft.com/office/drawing/2014/main" id="{139C9EDD-3271-7671-F564-31F0FB823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3357563"/>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54E55401-A43A-AA49-547C-23EEE220412B}"/>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20163" name="Rectangle 3">
            <a:extLst>
              <a:ext uri="{FF2B5EF4-FFF2-40B4-BE49-F238E27FC236}">
                <a16:creationId xmlns:a16="http://schemas.microsoft.com/office/drawing/2014/main" id="{2DAA1AED-D4B1-EA15-AE63-FCBCDE802F25}"/>
              </a:ext>
            </a:extLst>
          </p:cNvPr>
          <p:cNvSpPr>
            <a:spLocks noGrp="1" noChangeArrowheads="1"/>
          </p:cNvSpPr>
          <p:nvPr>
            <p:ph type="body" idx="1"/>
          </p:nvPr>
        </p:nvSpPr>
        <p:spPr/>
        <p:txBody>
          <a:bodyPr/>
          <a:lstStyle/>
          <a:p>
            <a:r>
              <a:rPr lang="fr-FR" altLang="fr-FR" dirty="0"/>
              <a:t>Installation d’un PC :</a:t>
            </a:r>
          </a:p>
          <a:p>
            <a:pPr lvl="1"/>
            <a:r>
              <a:rPr lang="fr-FR" altLang="fr-FR" dirty="0"/>
              <a:t>Problèmes de droits d’accès, blocages, sécurité, etc.</a:t>
            </a:r>
          </a:p>
          <a:p>
            <a:pPr lvl="2"/>
            <a:r>
              <a:rPr lang="fr-FR" altLang="fr-FR" b="1" dirty="0"/>
              <a:t>Fast startup</a:t>
            </a:r>
            <a:r>
              <a:rPr lang="fr-FR" altLang="fr-FR" dirty="0"/>
              <a:t> : à désactiver dans les options d’alimentation de Windows (voir </a:t>
            </a:r>
            <a:r>
              <a:rPr lang="fr-FR" altLang="fr-FR" dirty="0">
                <a:hlinkClick r:id="rId2"/>
              </a:rPr>
              <a:t>https://www.tenforums.com/tutorials/4189-turn-off-fast-startup-windows-10-a</a:t>
            </a:r>
            <a:r>
              <a:rPr lang="fr-FR" altLang="fr-FR">
                <a:hlinkClick r:id="rId2"/>
              </a:rPr>
              <a:t>.html</a:t>
            </a:r>
            <a:r>
              <a:rPr lang="fr-FR" altLang="fr-FR"/>
              <a:t>) </a:t>
            </a:r>
            <a:r>
              <a:rPr lang="fr-FR" altLang="fr-FR" dirty="0"/>
              <a:t>car ceci peut empêcher l’accès aux partitions en dehors de Windows (provoque une mise en veille prolongée hybride qui verrouille l’accès aux partitions quand on arrête le PC)</a:t>
            </a:r>
          </a:p>
          <a:p>
            <a:pPr lvl="2"/>
            <a:endParaRPr lang="fr-FR" altLang="fr-FR" dirty="0"/>
          </a:p>
          <a:p>
            <a:pPr lvl="2"/>
            <a:r>
              <a:rPr lang="fr-FR" altLang="fr-FR" dirty="0"/>
              <a:t>Dans la même logique, le problème se produit aussi quand Windows est mis en veille, de même si Windows a été arrêté brutalement (dans ce cas, </a:t>
            </a:r>
            <a:r>
              <a:rPr lang="fr-FR" altLang="fr-FR" b="1" dirty="0" err="1"/>
              <a:t>fsck</a:t>
            </a:r>
            <a:r>
              <a:rPr lang="fr-FR" altLang="fr-FR" dirty="0"/>
              <a:t> peut aider)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CE306458-8C35-AB4C-2A70-DB7AA9A0CC67}"/>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21187" name="Rectangle 3">
            <a:extLst>
              <a:ext uri="{FF2B5EF4-FFF2-40B4-BE49-F238E27FC236}">
                <a16:creationId xmlns:a16="http://schemas.microsoft.com/office/drawing/2014/main" id="{8A024562-4844-F0C3-5EEB-D7D9A1796982}"/>
              </a:ext>
            </a:extLst>
          </p:cNvPr>
          <p:cNvSpPr>
            <a:spLocks noGrp="1" noChangeArrowheads="1"/>
          </p:cNvSpPr>
          <p:nvPr>
            <p:ph type="body" idx="1"/>
          </p:nvPr>
        </p:nvSpPr>
        <p:spPr/>
        <p:txBody>
          <a:bodyPr/>
          <a:lstStyle/>
          <a:p>
            <a:r>
              <a:rPr lang="fr-FR" altLang="fr-FR" dirty="0"/>
              <a:t>Installation d’un PC :</a:t>
            </a:r>
          </a:p>
          <a:p>
            <a:pPr lvl="1"/>
            <a:r>
              <a:rPr lang="fr-FR" altLang="fr-FR" dirty="0"/>
              <a:t>Problèmes de droits d’accès, blocages, sécurité, etc.</a:t>
            </a:r>
          </a:p>
          <a:p>
            <a:pPr lvl="2"/>
            <a:r>
              <a:rPr lang="fr-FR" altLang="fr-FR" sz="1400" b="1" dirty="0"/>
              <a:t>BitLocker/</a:t>
            </a:r>
            <a:r>
              <a:rPr lang="fr-FR" altLang="fr-FR" sz="1400" b="1" dirty="0" err="1"/>
              <a:t>Device</a:t>
            </a:r>
            <a:r>
              <a:rPr lang="fr-FR" altLang="fr-FR" sz="1400" b="1" dirty="0"/>
              <a:t> </a:t>
            </a:r>
            <a:r>
              <a:rPr lang="fr-FR" altLang="fr-FR" sz="1400" b="1" dirty="0" err="1"/>
              <a:t>encryption</a:t>
            </a:r>
            <a:r>
              <a:rPr lang="fr-FR" altLang="fr-FR" sz="1400" dirty="0"/>
              <a:t> : certains </a:t>
            </a:r>
            <a:r>
              <a:rPr lang="fr-FR" altLang="fr-FR" sz="1400" dirty="0" err="1"/>
              <a:t>PCs</a:t>
            </a:r>
            <a:r>
              <a:rPr lang="fr-FR" altLang="fr-FR" sz="1400" dirty="0"/>
              <a:t> peuvent avoir le cryptage de fichiers partiellement activé automatiquement. </a:t>
            </a:r>
            <a:r>
              <a:rPr lang="fr-FR" altLang="fr-FR" sz="1400" dirty="0">
                <a:solidFill>
                  <a:srgbClr val="FF0000"/>
                </a:solidFill>
              </a:rPr>
              <a:t>Ceci peut empêcher l’accès aux partitions en dehors de Windows ou certains changements peuvent bloquer son démarrage</a:t>
            </a:r>
            <a:r>
              <a:rPr lang="fr-FR" altLang="fr-FR" sz="1400" dirty="0"/>
              <a:t> en demandant une clé de récupération. La clé est généralement associée au(x) compte(s) Microsoft utilisé(s) sur l’ordinateur, voir </a:t>
            </a:r>
            <a:r>
              <a:rPr lang="fr-FR" altLang="fr-FR" sz="1400" dirty="0">
                <a:hlinkClick r:id="rId2"/>
              </a:rPr>
              <a:t>https://support.microsoft.com/fr-fr/windows/recherche-de-votre-cl%C3%A9-de-r%C3%A9cup%C3%A9ration-bitlocker-dans-windows-6b71ad27-0b89-ea08-f143-056f5ab347d6</a:t>
            </a:r>
            <a:r>
              <a:rPr lang="fr-FR" altLang="fr-FR" sz="1400" dirty="0"/>
              <a:t> </a:t>
            </a:r>
          </a:p>
          <a:p>
            <a:pPr lvl="2"/>
            <a:endParaRPr lang="fr-FR" altLang="fr-FR" sz="1400" dirty="0"/>
          </a:p>
          <a:p>
            <a:pPr lvl="2"/>
            <a:r>
              <a:rPr lang="fr-FR" altLang="fr-FR" sz="1400" b="1" dirty="0">
                <a:solidFill>
                  <a:srgbClr val="FF0000"/>
                </a:solidFill>
              </a:rPr>
              <a:t>Si des données ont été cryptées et que les clés de récupération/décryptage sont perdues, les données sont totalement perdues car non décryptables!</a:t>
            </a:r>
          </a:p>
          <a:p>
            <a:pPr lvl="2"/>
            <a:endParaRPr lang="fr-FR" altLang="fr-FR" sz="1400" dirty="0"/>
          </a:p>
          <a:p>
            <a:pPr lvl="2"/>
            <a:r>
              <a:rPr lang="fr-FR" altLang="fr-FR" sz="1400" dirty="0"/>
              <a:t>Pour désactiver BitLocker pour la partition </a:t>
            </a:r>
            <a:r>
              <a:rPr lang="fr-FR" altLang="fr-FR" sz="1400" b="1" dirty="0"/>
              <a:t>C:</a:t>
            </a:r>
            <a:r>
              <a:rPr lang="fr-FR" altLang="fr-FR" sz="1400" dirty="0"/>
              <a:t> :</a:t>
            </a:r>
            <a:r>
              <a:rPr lang="en-US" altLang="fr-FR" sz="1400" dirty="0"/>
              <a:t> use the command </a:t>
            </a:r>
            <a:r>
              <a:rPr lang="en-US" altLang="fr-FR" sz="1400" b="1" dirty="0"/>
              <a:t>manage-</a:t>
            </a:r>
            <a:r>
              <a:rPr lang="en-US" altLang="fr-FR" sz="1400" b="1" dirty="0" err="1"/>
              <a:t>bde</a:t>
            </a:r>
            <a:r>
              <a:rPr lang="en-US" altLang="fr-FR" sz="1400" b="1" dirty="0"/>
              <a:t> -off C:</a:t>
            </a:r>
            <a:r>
              <a:rPr lang="en-US" altLang="fr-FR" sz="1400" dirty="0"/>
              <a:t> and check regularly decryption progress with </a:t>
            </a:r>
            <a:r>
              <a:rPr lang="en-US" altLang="fr-FR" sz="1400" b="1" dirty="0"/>
              <a:t>manage-</a:t>
            </a:r>
            <a:r>
              <a:rPr lang="en-US" altLang="fr-FR" sz="1400" b="1" dirty="0" err="1"/>
              <a:t>bde</a:t>
            </a:r>
            <a:r>
              <a:rPr lang="en-US" altLang="fr-FR" sz="1400" b="1" dirty="0"/>
              <a:t> -status</a:t>
            </a:r>
            <a:r>
              <a:rPr lang="en-US" altLang="fr-FR" sz="1400" dirty="0"/>
              <a:t> (may take several minutes, hours…). If you need to shutdown or restart the computer while the decryption is still in progress, use the commands </a:t>
            </a:r>
            <a:r>
              <a:rPr lang="en-US" altLang="fr-FR" sz="1400" b="1" dirty="0"/>
              <a:t>manage-</a:t>
            </a:r>
            <a:r>
              <a:rPr lang="en-US" altLang="fr-FR" sz="1400" b="1" dirty="0" err="1"/>
              <a:t>bde</a:t>
            </a:r>
            <a:r>
              <a:rPr lang="en-US" altLang="fr-FR" sz="1400" b="1" dirty="0"/>
              <a:t> -pause C:</a:t>
            </a:r>
            <a:r>
              <a:rPr lang="en-US" altLang="fr-FR" sz="1400" dirty="0"/>
              <a:t> before shutdown/restart, and then </a:t>
            </a:r>
            <a:r>
              <a:rPr lang="en-US" altLang="fr-FR" sz="1400" b="1" dirty="0"/>
              <a:t>manage-</a:t>
            </a:r>
            <a:r>
              <a:rPr lang="en-US" altLang="fr-FR" sz="1400" b="1" dirty="0" err="1"/>
              <a:t>bde</a:t>
            </a:r>
            <a:r>
              <a:rPr lang="en-US" altLang="fr-FR" sz="1400" b="1" dirty="0"/>
              <a:t> -resume C:</a:t>
            </a:r>
            <a:r>
              <a:rPr lang="en-US" altLang="fr-FR" sz="1400" dirty="0"/>
              <a:t>…</a:t>
            </a:r>
            <a:endParaRPr lang="fr-FR" altLang="fr-FR" sz="1400" dirty="0"/>
          </a:p>
        </p:txBody>
      </p:sp>
      <p:pic>
        <p:nvPicPr>
          <p:cNvPr id="2" name="Picture 1" descr="Logo&#10;&#10;Description automatically generated">
            <a:extLst>
              <a:ext uri="{FF2B5EF4-FFF2-40B4-BE49-F238E27FC236}">
                <a16:creationId xmlns:a16="http://schemas.microsoft.com/office/drawing/2014/main" id="{7CFB3011-6607-0E2E-D4AE-231622BCF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620" y="5004212"/>
            <a:ext cx="296996" cy="296996"/>
          </a:xfrm>
          <a:prstGeom prst="rect">
            <a:avLst/>
          </a:prstGeom>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9A159C43-B3CB-B7B5-F7C3-0AE2CE853BBF}"/>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22211" name="Rectangle 3">
            <a:extLst>
              <a:ext uri="{FF2B5EF4-FFF2-40B4-BE49-F238E27FC236}">
                <a16:creationId xmlns:a16="http://schemas.microsoft.com/office/drawing/2014/main" id="{F5493596-BF92-B56D-62E2-28139DD7AA91}"/>
              </a:ext>
            </a:extLst>
          </p:cNvPr>
          <p:cNvSpPr>
            <a:spLocks noGrp="1" noChangeArrowheads="1"/>
          </p:cNvSpPr>
          <p:nvPr>
            <p:ph type="body" idx="1"/>
          </p:nvPr>
        </p:nvSpPr>
        <p:spPr/>
        <p:txBody>
          <a:bodyPr/>
          <a:lstStyle/>
          <a:p>
            <a:r>
              <a:rPr lang="fr-FR" altLang="fr-FR" dirty="0"/>
              <a:t>Installation d’un PC :</a:t>
            </a:r>
          </a:p>
          <a:p>
            <a:pPr lvl="1"/>
            <a:r>
              <a:rPr lang="fr-FR" altLang="fr-FR" dirty="0"/>
              <a:t>Problèmes de droits d’accès, blocages, sécurité, etc.</a:t>
            </a:r>
          </a:p>
          <a:p>
            <a:pPr lvl="2"/>
            <a:r>
              <a:rPr lang="fr-FR" altLang="fr-FR" b="1" dirty="0"/>
              <a:t>TPM</a:t>
            </a:r>
            <a:r>
              <a:rPr lang="fr-FR" altLang="fr-FR" dirty="0"/>
              <a:t> : </a:t>
            </a:r>
          </a:p>
          <a:p>
            <a:pPr lvl="2"/>
            <a:r>
              <a:rPr lang="fr-FR" altLang="fr-FR" dirty="0"/>
              <a:t>	Un TPM (</a:t>
            </a:r>
            <a:r>
              <a:rPr lang="fr-FR" altLang="fr-FR" dirty="0" err="1"/>
              <a:t>Trusted</a:t>
            </a:r>
            <a:r>
              <a:rPr lang="fr-FR" altLang="fr-FR" dirty="0"/>
              <a:t> Platform Module) est un microcontrôleur spécialisé dans certaines tâches de cryptage, décryptage, authentification</a:t>
            </a:r>
          </a:p>
          <a:p>
            <a:pPr lvl="2"/>
            <a:r>
              <a:rPr lang="fr-FR" altLang="fr-FR" dirty="0"/>
              <a:t>	Il peut être requis par certains OS ou logiciels (e.g. Windows 11)</a:t>
            </a:r>
          </a:p>
          <a:p>
            <a:pPr lvl="2"/>
            <a:r>
              <a:rPr lang="fr-FR" altLang="fr-FR" dirty="0"/>
              <a:t>	Il peut contribuer à certains blocages pouvant entrainer la perte totale de données si certains changements logiciels ou matériels sont effectués (e.g. si contient des clés de décryptage BitLocker qui n’auraient pas été sauvegardées par ailleurs)</a:t>
            </a:r>
          </a:p>
          <a:p>
            <a:pPr lvl="2"/>
            <a:r>
              <a:rPr lang="fr-FR" altLang="fr-FR" dirty="0"/>
              <a:t>	</a:t>
            </a:r>
          </a:p>
        </p:txBody>
      </p:sp>
      <p:pic>
        <p:nvPicPr>
          <p:cNvPr id="2" name="Picture 3" descr="Logo&#10;&#10;Description automatically generated">
            <a:extLst>
              <a:ext uri="{FF2B5EF4-FFF2-40B4-BE49-F238E27FC236}">
                <a16:creationId xmlns:a16="http://schemas.microsoft.com/office/drawing/2014/main" id="{B7C00D8F-45FF-7293-6169-DC15A27807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12" y="2276872"/>
            <a:ext cx="296996" cy="296996"/>
          </a:xfrm>
          <a:prstGeom prst="rect">
            <a:avLst/>
          </a:prstGeom>
        </p:spPr>
      </p:pic>
    </p:spTree>
    <p:extLst>
      <p:ext uri="{BB962C8B-B14F-4D97-AF65-F5344CB8AC3E}">
        <p14:creationId xmlns:p14="http://schemas.microsoft.com/office/powerpoint/2010/main" val="340220993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9A159C43-B3CB-B7B5-F7C3-0AE2CE853BBF}"/>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22211" name="Rectangle 3">
            <a:extLst>
              <a:ext uri="{FF2B5EF4-FFF2-40B4-BE49-F238E27FC236}">
                <a16:creationId xmlns:a16="http://schemas.microsoft.com/office/drawing/2014/main" id="{F5493596-BF92-B56D-62E2-28139DD7AA91}"/>
              </a:ext>
            </a:extLst>
          </p:cNvPr>
          <p:cNvSpPr>
            <a:spLocks noGrp="1" noChangeArrowheads="1"/>
          </p:cNvSpPr>
          <p:nvPr>
            <p:ph type="body" idx="1"/>
          </p:nvPr>
        </p:nvSpPr>
        <p:spPr/>
        <p:txBody>
          <a:bodyPr/>
          <a:lstStyle/>
          <a:p>
            <a:r>
              <a:rPr lang="fr-FR" altLang="fr-FR" dirty="0"/>
              <a:t>Installation d’un PC :</a:t>
            </a:r>
          </a:p>
          <a:p>
            <a:pPr lvl="1"/>
            <a:r>
              <a:rPr lang="fr-FR" altLang="fr-FR" dirty="0"/>
              <a:t>Problèmes de droits d’accès, blocages, sécurité, etc.</a:t>
            </a:r>
          </a:p>
          <a:p>
            <a:pPr lvl="2"/>
            <a:r>
              <a:rPr lang="fr-FR" altLang="fr-FR" b="1" dirty="0"/>
              <a:t>Drivers non signés</a:t>
            </a:r>
            <a:r>
              <a:rPr lang="fr-FR" altLang="fr-FR" dirty="0"/>
              <a:t> sous Windows : </a:t>
            </a:r>
          </a:p>
          <a:p>
            <a:pPr lvl="2"/>
            <a:r>
              <a:rPr lang="fr-FR" altLang="fr-FR" dirty="0"/>
              <a:t>	Sous Windows 10 et suivants, les développeurs de drivers doivent les faire valider et signer par Microsoft et ceci est payant. Certains drivers peuvent donc être non signés et bloqués par défaut par Windows, mais il est en général possible de les installer en passant par le </a:t>
            </a:r>
            <a:r>
              <a:rPr lang="fr-FR" altLang="fr-FR" b="1" dirty="0"/>
              <a:t>mode sans échec</a:t>
            </a:r>
            <a:r>
              <a:rPr lang="fr-FR" altLang="fr-FR" dirty="0"/>
              <a:t>, voir </a:t>
            </a:r>
            <a:r>
              <a:rPr lang="fr-FR" altLang="fr-FR" dirty="0">
                <a:hlinkClick r:id="rId2"/>
              </a:rPr>
              <a:t>https://support.microsoft.com/en-us/windows/start-your-pc-in-safe-mode-in-windows-92c27cff-db89-8644-1ce4-b3e5e56fe234</a:t>
            </a:r>
            <a:r>
              <a:rPr lang="fr-FR" altLang="fr-FR" dirty="0"/>
              <a:t> </a:t>
            </a:r>
          </a:p>
        </p:txBody>
      </p:sp>
      <p:pic>
        <p:nvPicPr>
          <p:cNvPr id="2" name="Picture 3" descr="Logo&#10;&#10;Description automatically generated">
            <a:extLst>
              <a:ext uri="{FF2B5EF4-FFF2-40B4-BE49-F238E27FC236}">
                <a16:creationId xmlns:a16="http://schemas.microsoft.com/office/drawing/2014/main" id="{B7C00D8F-45FF-7293-6169-DC15A2780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612" y="2276872"/>
            <a:ext cx="296996" cy="296996"/>
          </a:xfrm>
          <a:prstGeom prst="rect">
            <a:avLst/>
          </a:prstGeom>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D547DCAF-B002-1B56-8B6E-F7F173FC107B}"/>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23235" name="Rectangle 3">
            <a:extLst>
              <a:ext uri="{FF2B5EF4-FFF2-40B4-BE49-F238E27FC236}">
                <a16:creationId xmlns:a16="http://schemas.microsoft.com/office/drawing/2014/main" id="{49B11D60-6213-9A6C-6CD6-5D44F9DC8E3A}"/>
              </a:ext>
            </a:extLst>
          </p:cNvPr>
          <p:cNvSpPr>
            <a:spLocks noGrp="1" noChangeArrowheads="1"/>
          </p:cNvSpPr>
          <p:nvPr>
            <p:ph type="body" idx="1"/>
          </p:nvPr>
        </p:nvSpPr>
        <p:spPr/>
        <p:txBody>
          <a:bodyPr/>
          <a:lstStyle/>
          <a:p>
            <a:r>
              <a:rPr lang="fr-FR" altLang="fr-FR" dirty="0"/>
              <a:t>Installation d’un PC :</a:t>
            </a:r>
          </a:p>
          <a:p>
            <a:pPr lvl="1"/>
            <a:r>
              <a:rPr lang="fr-FR" altLang="fr-FR" dirty="0"/>
              <a:t>Problèmes de droits d’accès, blocages, sécurité, etc.</a:t>
            </a:r>
          </a:p>
          <a:p>
            <a:pPr lvl="2"/>
            <a:r>
              <a:rPr lang="en-US" altLang="fr-FR" dirty="0"/>
              <a:t>If problems accessing a serial port device on Linux, add current user to </a:t>
            </a:r>
            <a:r>
              <a:rPr lang="en-US" altLang="fr-FR" b="1" dirty="0" err="1"/>
              <a:t>dialout</a:t>
            </a:r>
            <a:r>
              <a:rPr lang="en-US" altLang="fr-FR" dirty="0"/>
              <a:t> group (vi /</a:t>
            </a:r>
            <a:r>
              <a:rPr lang="en-US" altLang="fr-FR" dirty="0" err="1"/>
              <a:t>etc</a:t>
            </a:r>
            <a:r>
              <a:rPr lang="en-US" altLang="fr-FR" dirty="0"/>
              <a:t>/group), reboot if needed:</a:t>
            </a:r>
          </a:p>
          <a:p>
            <a:pPr lvl="2"/>
            <a:r>
              <a:rPr lang="en-US" altLang="fr-FR" b="1" dirty="0"/>
              <a:t>	</a:t>
            </a:r>
            <a:r>
              <a:rPr lang="en-US" altLang="fr-FR" b="1" dirty="0" err="1"/>
              <a:t>sudo</a:t>
            </a:r>
            <a:r>
              <a:rPr lang="en-US" altLang="fr-FR" b="1" dirty="0"/>
              <a:t> </a:t>
            </a:r>
            <a:r>
              <a:rPr lang="en-US" altLang="fr-FR" b="1"/>
              <a:t>adduser </a:t>
            </a:r>
            <a:r>
              <a:rPr lang="en-US" altLang="fr-FR" b="1" dirty="0"/>
              <a:t>$USER </a:t>
            </a:r>
            <a:r>
              <a:rPr lang="en-US" altLang="fr-FR" b="1" dirty="0" err="1"/>
              <a:t>dialout</a:t>
            </a:r>
            <a:r>
              <a:rPr lang="en-US" altLang="fr-FR" dirty="0"/>
              <a:t> </a:t>
            </a:r>
          </a:p>
          <a:p>
            <a:pPr lvl="2"/>
            <a:endParaRPr lang="en-US" altLang="fr-FR" dirty="0"/>
          </a:p>
          <a:p>
            <a:pPr lvl="2"/>
            <a:r>
              <a:rPr lang="en-US" altLang="fr-FR" dirty="0" err="1"/>
              <a:t>Voir</a:t>
            </a:r>
            <a:r>
              <a:rPr lang="en-US" altLang="fr-FR" dirty="0"/>
              <a:t> </a:t>
            </a:r>
            <a:r>
              <a:rPr lang="en-US" altLang="fr-FR" dirty="0" err="1"/>
              <a:t>aussi</a:t>
            </a:r>
            <a:r>
              <a:rPr lang="en-US" altLang="fr-FR" dirty="0"/>
              <a:t> </a:t>
            </a:r>
            <a:r>
              <a:rPr lang="en-US" altLang="fr-FR" dirty="0">
                <a:hlinkClick r:id="rId2"/>
              </a:rPr>
              <a:t>https://www.ensta-bretagne.fr/lebars/Share/Ubuntu.txt</a:t>
            </a:r>
            <a:r>
              <a:rPr lang="en-US" altLang="fr-FR" dirty="0"/>
              <a:t> pour </a:t>
            </a:r>
            <a:r>
              <a:rPr lang="en-US" altLang="fr-FR" dirty="0" err="1"/>
              <a:t>renommer</a:t>
            </a:r>
            <a:r>
              <a:rPr lang="en-US" altLang="fr-FR" dirty="0"/>
              <a:t> un port </a:t>
            </a:r>
            <a:r>
              <a:rPr lang="en-US" altLang="fr-FR" dirty="0" err="1"/>
              <a:t>série</a:t>
            </a:r>
            <a:r>
              <a:rPr lang="en-US" altLang="fr-FR" dirty="0"/>
              <a:t> </a:t>
            </a:r>
            <a:r>
              <a:rPr lang="en-US" altLang="fr-FR" dirty="0" err="1"/>
              <a:t>selon</a:t>
            </a:r>
            <a:r>
              <a:rPr lang="en-US" altLang="fr-FR" dirty="0"/>
              <a:t> le </a:t>
            </a:r>
            <a:r>
              <a:rPr lang="en-US" altLang="fr-FR" dirty="0" err="1"/>
              <a:t>périphérique</a:t>
            </a:r>
            <a:r>
              <a:rPr lang="en-US" altLang="fr-FR" dirty="0"/>
              <a:t> </a:t>
            </a:r>
            <a:r>
              <a:rPr lang="en-US" altLang="fr-FR" dirty="0" err="1"/>
              <a:t>branché</a:t>
            </a:r>
            <a:r>
              <a:rPr lang="en-US" altLang="fr-FR" dirty="0"/>
              <a:t> (</a:t>
            </a:r>
            <a:r>
              <a:rPr lang="en-US" altLang="fr-FR" b="1" dirty="0" err="1"/>
              <a:t>udev</a:t>
            </a:r>
            <a:r>
              <a:rPr lang="en-US" altLang="fr-FR" dirty="0"/>
              <a:t> rules)</a:t>
            </a:r>
            <a:endParaRPr lang="fr-FR" altLang="fr-FR" dirty="0"/>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D040C5C3-4403-E27E-DFB0-A414BE79AE6F}"/>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24259" name="Rectangle 3">
            <a:extLst>
              <a:ext uri="{FF2B5EF4-FFF2-40B4-BE49-F238E27FC236}">
                <a16:creationId xmlns:a16="http://schemas.microsoft.com/office/drawing/2014/main" id="{898FC050-F368-D6EB-A1FB-72FEB8078AE3}"/>
              </a:ext>
            </a:extLst>
          </p:cNvPr>
          <p:cNvSpPr>
            <a:spLocks noGrp="1" noChangeArrowheads="1"/>
          </p:cNvSpPr>
          <p:nvPr>
            <p:ph type="body" idx="1"/>
          </p:nvPr>
        </p:nvSpPr>
        <p:spPr/>
        <p:txBody>
          <a:bodyPr/>
          <a:lstStyle/>
          <a:p>
            <a:r>
              <a:rPr lang="fr-FR" altLang="fr-FR" dirty="0"/>
              <a:t>Installation d’un PC :</a:t>
            </a:r>
          </a:p>
          <a:p>
            <a:pPr lvl="1"/>
            <a:r>
              <a:rPr lang="fr-FR" altLang="fr-FR" dirty="0"/>
              <a:t>Virtualisation</a:t>
            </a:r>
          </a:p>
          <a:p>
            <a:pPr lvl="2"/>
            <a:r>
              <a:rPr lang="fr-FR" altLang="fr-FR" dirty="0"/>
              <a:t>Il existe des programmes (e.g. </a:t>
            </a:r>
            <a:r>
              <a:rPr lang="fr-FR" altLang="fr-FR" b="1" dirty="0"/>
              <a:t>VMware Workstation</a:t>
            </a:r>
            <a:r>
              <a:rPr lang="fr-FR" altLang="fr-FR" dirty="0"/>
              <a:t>, Virtual Box, Hyper-V, </a:t>
            </a:r>
            <a:r>
              <a:rPr lang="fr-FR" altLang="fr-FR" dirty="0" err="1"/>
              <a:t>qemu</a:t>
            </a:r>
            <a:r>
              <a:rPr lang="fr-FR" altLang="fr-FR" dirty="0"/>
              <a:t>) qui permettent de simuler/émuler le fonctionnement d’un ou </a:t>
            </a:r>
            <a:r>
              <a:rPr lang="fr-FR" altLang="fr-FR" b="1" dirty="0"/>
              <a:t>plusieurs PC virtuels sur un PC réel</a:t>
            </a:r>
            <a:r>
              <a:rPr lang="fr-FR" altLang="fr-FR" dirty="0"/>
              <a:t>, dans les limites des capacités du PC réel</a:t>
            </a:r>
          </a:p>
          <a:p>
            <a:pPr lvl="2"/>
            <a:endParaRPr lang="fr-FR" altLang="fr-FR" dirty="0"/>
          </a:p>
          <a:p>
            <a:pPr lvl="2"/>
            <a:r>
              <a:rPr lang="fr-FR" altLang="fr-FR" dirty="0"/>
              <a:t>Tips VMware :</a:t>
            </a:r>
          </a:p>
          <a:p>
            <a:pPr lvl="2"/>
            <a:r>
              <a:rPr lang="fr-FR" altLang="fr-FR" dirty="0"/>
              <a:t>	Pour utiliser efficacement la fonction </a:t>
            </a:r>
            <a:r>
              <a:rPr lang="fr-FR" altLang="fr-FR" b="1" dirty="0"/>
              <a:t>Compact</a:t>
            </a:r>
            <a:r>
              <a:rPr lang="fr-FR" altLang="fr-FR" dirty="0"/>
              <a:t> pour réduire la taille des fichiers contenant les disques virtuels, il faut parfois créer des partitions temporaires dont l’espace libre est rempli de 0 (e.g. avec </a:t>
            </a:r>
            <a:r>
              <a:rPr lang="en-US" altLang="fr-FR" b="1" dirty="0"/>
              <a:t>dd if=/dev/zero of=junk bs=1024k count=10000000</a:t>
            </a:r>
            <a:r>
              <a:rPr lang="fr-FR" altLang="fr-FR" dirty="0"/>
              <a:t>)</a:t>
            </a:r>
          </a:p>
        </p:txBody>
      </p:sp>
      <p:pic>
        <p:nvPicPr>
          <p:cNvPr id="2" name="Picture 3" descr="Logo&#10;&#10;Description automatically generated">
            <a:extLst>
              <a:ext uri="{FF2B5EF4-FFF2-40B4-BE49-F238E27FC236}">
                <a16:creationId xmlns:a16="http://schemas.microsoft.com/office/drawing/2014/main" id="{9ABF6A53-0C4E-96AD-8652-55FC59D1DE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3780076"/>
            <a:ext cx="296996" cy="29699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1B1AAC7F-F79A-39B3-8E2A-F080877D2BDF}"/>
              </a:ext>
            </a:extLst>
          </p:cNvPr>
          <p:cNvSpPr>
            <a:spLocks noGrp="1" noChangeArrowheads="1"/>
          </p:cNvSpPr>
          <p:nvPr>
            <p:ph type="title"/>
          </p:nvPr>
        </p:nvSpPr>
        <p:spPr/>
        <p:txBody>
          <a:bodyPr/>
          <a:lstStyle/>
          <a:p>
            <a:pPr eaLnBrk="1" hangingPunct="1"/>
            <a:r>
              <a:rPr lang="fr-FR" altLang="fr-FR" sz="2800"/>
              <a:t>Concevoir un robot</a:t>
            </a:r>
          </a:p>
        </p:txBody>
      </p:sp>
      <p:sp>
        <p:nvSpPr>
          <p:cNvPr id="25603" name="Rectangle 3">
            <a:extLst>
              <a:ext uri="{FF2B5EF4-FFF2-40B4-BE49-F238E27FC236}">
                <a16:creationId xmlns:a16="http://schemas.microsoft.com/office/drawing/2014/main" id="{96ABD860-BBAB-01BB-6026-08ABF379317E}"/>
              </a:ext>
            </a:extLst>
          </p:cNvPr>
          <p:cNvSpPr>
            <a:spLocks noGrp="1" noChangeArrowheads="1"/>
          </p:cNvSpPr>
          <p:nvPr>
            <p:ph type="body" idx="1"/>
          </p:nvPr>
        </p:nvSpPr>
        <p:spPr/>
        <p:txBody>
          <a:bodyPr/>
          <a:lstStyle/>
          <a:p>
            <a:r>
              <a:rPr lang="fr-FR" altLang="fr-FR"/>
              <a:t>Actionneurs :</a:t>
            </a:r>
          </a:p>
          <a:p>
            <a:pPr lvl="1"/>
            <a:r>
              <a:rPr lang="fr-FR" altLang="fr-FR"/>
              <a:t>Moteurs électriques : brushed vs brushless, pas-à-pas ou non?</a:t>
            </a:r>
          </a:p>
          <a:p>
            <a:pPr lvl="2"/>
            <a:r>
              <a:rPr lang="fr-FR" altLang="fr-FR"/>
              <a:t>Moteurs brushless : </a:t>
            </a:r>
          </a:p>
          <a:p>
            <a:pPr lvl="2"/>
            <a:r>
              <a:rPr lang="fr-FR" altLang="fr-FR"/>
              <a:t>	Souvent utilisés en modélisme aérien</a:t>
            </a:r>
          </a:p>
          <a:p>
            <a:pPr lvl="2"/>
            <a:r>
              <a:rPr lang="fr-FR" altLang="fr-FR"/>
              <a:t>	Paramètres importants (ont aussi un sens pour les autres types de moteurs) : </a:t>
            </a:r>
          </a:p>
          <a:p>
            <a:pPr lvl="2"/>
            <a:r>
              <a:rPr lang="fr-FR" altLang="fr-FR"/>
              <a:t>		KV : nombre de tours par Volts ou RPM/V</a:t>
            </a:r>
          </a:p>
          <a:p>
            <a:pPr lvl="2"/>
            <a:r>
              <a:rPr lang="fr-FR" altLang="fr-FR"/>
              <a:t>		Souvent, les hélices adaptées sont indiquées sur la doc du 	moteur, en fonction de la tension</a:t>
            </a:r>
          </a:p>
          <a:p>
            <a:pPr lvl="2"/>
            <a:r>
              <a:rPr lang="fr-FR" altLang="fr-FR"/>
              <a:t>		Si l’hélice et/ou la tension ne sont pas adaptées, on risque 	de ne pas obtenir la poussée max, tout en consommant 	plus, et en faisant chauffer le moteur…</a:t>
            </a:r>
          </a:p>
          <a:p>
            <a:pPr lvl="2"/>
            <a:r>
              <a:rPr lang="fr-FR" altLang="fr-FR"/>
              <a:t>		</a:t>
            </a:r>
          </a:p>
          <a:p>
            <a:pPr lvl="1"/>
            <a:endParaRPr lang="fr-FR" altLang="fr-F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82AEA820-71FE-E20A-F413-963EC7CF376F}"/>
              </a:ext>
            </a:extLst>
          </p:cNvPr>
          <p:cNvSpPr>
            <a:spLocks noGrp="1" noChangeArrowheads="1"/>
          </p:cNvSpPr>
          <p:nvPr>
            <p:ph type="title"/>
          </p:nvPr>
        </p:nvSpPr>
        <p:spPr/>
        <p:txBody>
          <a:bodyPr/>
          <a:lstStyle/>
          <a:p>
            <a:pPr eaLnBrk="1" hangingPunct="1"/>
            <a:r>
              <a:rPr lang="fr-FR" altLang="fr-FR" sz="2800"/>
              <a:t>Communiquer, contrôler à distance un système informatique autonome</a:t>
            </a:r>
          </a:p>
        </p:txBody>
      </p:sp>
      <p:sp>
        <p:nvSpPr>
          <p:cNvPr id="225283" name="Rectangle 3">
            <a:extLst>
              <a:ext uri="{FF2B5EF4-FFF2-40B4-BE49-F238E27FC236}">
                <a16:creationId xmlns:a16="http://schemas.microsoft.com/office/drawing/2014/main" id="{4B1ACB92-3436-5CF3-D6DC-954F8795790E}"/>
              </a:ext>
            </a:extLst>
          </p:cNvPr>
          <p:cNvSpPr>
            <a:spLocks noGrp="1" noChangeArrowheads="1"/>
          </p:cNvSpPr>
          <p:nvPr>
            <p:ph type="body" idx="1"/>
          </p:nvPr>
        </p:nvSpPr>
        <p:spPr/>
        <p:txBody>
          <a:bodyPr/>
          <a:lstStyle/>
          <a:p>
            <a:r>
              <a:rPr lang="fr-FR" altLang="fr-FR" dirty="0"/>
              <a:t>Installation d’un PC :</a:t>
            </a:r>
          </a:p>
          <a:p>
            <a:pPr lvl="1"/>
            <a:r>
              <a:rPr lang="fr-FR" altLang="fr-FR" dirty="0"/>
              <a:t>Voir plus d’infos dans le sujet de TD correspondant : </a:t>
            </a:r>
          </a:p>
          <a:p>
            <a:pPr lvl="2"/>
            <a:r>
              <a:rPr lang="fr-FR" altLang="fr-FR" dirty="0"/>
              <a:t>Voir : </a:t>
            </a:r>
            <a:r>
              <a:rPr lang="fr-FR" altLang="fr-FR" dirty="0">
                <a:hlinkClick r:id="rId2"/>
              </a:rPr>
              <a:t>https://www.ensta-bretagne.fr/lebars/tutorials/TD_wifi_rtk_multiboot_rpi.pdf</a:t>
            </a:r>
            <a:r>
              <a:rPr lang="fr-FR" altLang="fr-FR" dirty="0"/>
              <a:t> </a:t>
            </a:r>
          </a:p>
          <a:p>
            <a:pPr lvl="1"/>
            <a:endParaRPr lang="fr-FR" altLang="fr-FR" dirty="0"/>
          </a:p>
          <a:p>
            <a:pPr lvl="1"/>
            <a:r>
              <a:rPr lang="fr-FR" altLang="fr-FR" dirty="0"/>
              <a:t>Multiboot </a:t>
            </a:r>
            <a:r>
              <a:rPr lang="fr-FR" altLang="fr-FR" dirty="0" err="1"/>
              <a:t>Windows+Ubuntu</a:t>
            </a:r>
            <a:r>
              <a:rPr lang="fr-FR" altLang="fr-FR" dirty="0"/>
              <a:t> pour VA ROB :</a:t>
            </a:r>
          </a:p>
          <a:p>
            <a:pPr lvl="2"/>
            <a:r>
              <a:rPr lang="fr-FR" altLang="fr-FR" dirty="0"/>
              <a:t>Voir : </a:t>
            </a:r>
            <a:r>
              <a:rPr lang="fr-FR" altLang="fr-FR" dirty="0">
                <a:hlinkClick r:id="rId3"/>
              </a:rPr>
              <a:t>https://www.ensta-bretagne.fr/lebars/computer_prereq_rob.pdf</a:t>
            </a:r>
            <a:r>
              <a:rPr lang="fr-FR" altLang="fr-FR" dirty="0"/>
              <a:t> </a:t>
            </a:r>
          </a:p>
          <a:p>
            <a:pPr lvl="1"/>
            <a:endParaRPr lang="fr-FR" altLang="fr-FR" dirty="0"/>
          </a:p>
          <a:p>
            <a:pPr lvl="1"/>
            <a:r>
              <a:rPr lang="fr-FR" altLang="fr-FR" dirty="0"/>
              <a:t>Initiation aux réseaux, configuration pour l’accès à distance, vérification des blocages possibles, etc.</a:t>
            </a:r>
          </a:p>
          <a:p>
            <a:pPr lvl="2"/>
            <a:r>
              <a:rPr lang="fr-FR" altLang="fr-FR" dirty="0"/>
              <a:t>Voir : </a:t>
            </a:r>
            <a:r>
              <a:rPr lang="fr-FR" altLang="fr-FR" dirty="0">
                <a:hlinkClick r:id="rId4"/>
              </a:rPr>
              <a:t>https://www.ensta-bretagne.fr/lebars/initiation_reseaux.pdf</a:t>
            </a:r>
            <a:endParaRPr lang="fr-FR" altLang="fr-FR" dirty="0"/>
          </a:p>
          <a:p>
            <a:pPr lvl="2"/>
            <a:endParaRPr lang="fr-FR" altLang="fr-FR" dirty="0"/>
          </a:p>
          <a:p>
            <a:pPr lvl="1"/>
            <a:endParaRPr lang="fr-FR" altLang="fr-FR" dirty="0"/>
          </a:p>
          <a:p>
            <a:pPr lvl="1"/>
            <a:endParaRPr lang="fr-FR" altLang="fr-FR" dirty="0"/>
          </a:p>
          <a:p>
            <a:pPr lvl="1"/>
            <a:endParaRPr lang="fr-FR" altLang="fr-FR" dirty="0"/>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2DC15945-9FD0-AA26-A6A9-4681AAE22ECB}"/>
              </a:ext>
            </a:extLst>
          </p:cNvPr>
          <p:cNvSpPr>
            <a:spLocks noGrp="1" noChangeArrowheads="1"/>
          </p:cNvSpPr>
          <p:nvPr>
            <p:ph type="title" idx="4294967295"/>
          </p:nvPr>
        </p:nvSpPr>
        <p:spPr>
          <a:xfrm>
            <a:off x="457200" y="5462588"/>
            <a:ext cx="7543800" cy="703262"/>
          </a:xfrm>
        </p:spPr>
        <p:txBody>
          <a:bodyPr/>
          <a:lstStyle/>
          <a:p>
            <a:pPr eaLnBrk="1" hangingPunct="1"/>
            <a:r>
              <a:rPr lang="fr-FR" altLang="fr-FR" dirty="0"/>
              <a:t>Algorithmes pour l’autonomie</a:t>
            </a:r>
          </a:p>
        </p:txBody>
      </p:sp>
    </p:spTree>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79855F4E-321F-153D-5BAA-2595DBE4FBF7}"/>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28355" name="Rectangle 3">
            <a:extLst>
              <a:ext uri="{FF2B5EF4-FFF2-40B4-BE49-F238E27FC236}">
                <a16:creationId xmlns:a16="http://schemas.microsoft.com/office/drawing/2014/main" id="{EF41D99D-5166-00F7-F229-ED7AE86C36CE}"/>
              </a:ext>
            </a:extLst>
          </p:cNvPr>
          <p:cNvSpPr>
            <a:spLocks noGrp="1" noChangeArrowheads="1"/>
          </p:cNvSpPr>
          <p:nvPr>
            <p:ph type="body" idx="1"/>
          </p:nvPr>
        </p:nvSpPr>
        <p:spPr/>
        <p:txBody>
          <a:bodyPr/>
          <a:lstStyle/>
          <a:p>
            <a:r>
              <a:rPr lang="fr-FR" altLang="fr-FR"/>
              <a:t>But :</a:t>
            </a:r>
          </a:p>
          <a:p>
            <a:pPr lvl="1"/>
            <a:r>
              <a:rPr lang="fr-FR" altLang="fr-FR"/>
              <a:t>Rendre un robot autonome i.e. capable d’effectuer des missions de détection, localisation, cartographie, mesures avec un minimum d’intervention humaine</a:t>
            </a:r>
          </a:p>
          <a:p>
            <a:pPr lvl="1"/>
            <a:endParaRPr lang="fr-FR" altLang="fr-FR"/>
          </a:p>
          <a:p>
            <a:pPr lvl="1"/>
            <a:endParaRPr lang="fr-FR" altLang="fr-FR"/>
          </a:p>
          <a:p>
            <a:pPr lvl="1"/>
            <a:endParaRPr lang="fr-FR" altLang="fr-F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3C90CD33-286C-8A6B-32F8-930991FE787B}"/>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29379" name="Rectangle 3">
            <a:extLst>
              <a:ext uri="{FF2B5EF4-FFF2-40B4-BE49-F238E27FC236}">
                <a16:creationId xmlns:a16="http://schemas.microsoft.com/office/drawing/2014/main" id="{169645EC-3D77-EAAD-8AE9-93539DEBDF0F}"/>
              </a:ext>
            </a:extLst>
          </p:cNvPr>
          <p:cNvSpPr>
            <a:spLocks noGrp="1" noChangeArrowheads="1"/>
          </p:cNvSpPr>
          <p:nvPr>
            <p:ph type="body" idx="1"/>
          </p:nvPr>
        </p:nvSpPr>
        <p:spPr/>
        <p:txBody>
          <a:bodyPr/>
          <a:lstStyle/>
          <a:p>
            <a:r>
              <a:rPr lang="fr-FR" altLang="fr-FR"/>
              <a:t>Simulation :</a:t>
            </a:r>
          </a:p>
          <a:p>
            <a:pPr lvl="1"/>
            <a:r>
              <a:rPr lang="fr-FR" altLang="fr-FR"/>
              <a:t>Robot</a:t>
            </a:r>
            <a:r>
              <a:rPr lang="fr-FR" altLang="fr-FR" b="1"/>
              <a:t> en cours de construction</a:t>
            </a:r>
            <a:r>
              <a:rPr lang="fr-FR" altLang="fr-FR"/>
              <a:t> : </a:t>
            </a:r>
          </a:p>
          <a:p>
            <a:pPr lvl="2"/>
            <a:r>
              <a:rPr lang="fr-FR" altLang="fr-FR"/>
              <a:t>Réaliser un </a:t>
            </a:r>
            <a:r>
              <a:rPr lang="fr-FR" altLang="fr-FR" b="1"/>
              <a:t>simulateur logiciel</a:t>
            </a:r>
            <a:r>
              <a:rPr lang="fr-FR" altLang="fr-FR"/>
              <a:t> pour commencer à mettre au point les algorithmes de régulation, etc.</a:t>
            </a:r>
          </a:p>
          <a:p>
            <a:pPr lvl="2"/>
            <a:r>
              <a:rPr lang="fr-FR" altLang="fr-FR"/>
              <a:t>Réaliser un </a:t>
            </a:r>
            <a:r>
              <a:rPr lang="fr-FR" altLang="fr-FR" b="1"/>
              <a:t>modèle réduit ou simplifié (simulateur matériel)</a:t>
            </a:r>
            <a:r>
              <a:rPr lang="fr-FR" altLang="fr-FR"/>
              <a:t> du vrai robot…</a:t>
            </a:r>
          </a:p>
          <a:p>
            <a:pPr lvl="2"/>
            <a:endParaRPr lang="fr-FR" altLang="fr-FR"/>
          </a:p>
          <a:p>
            <a:pPr lvl="1"/>
            <a:r>
              <a:rPr lang="fr-FR" altLang="fr-FR" b="1"/>
              <a:t>Robot téléopéré</a:t>
            </a:r>
            <a:r>
              <a:rPr lang="fr-FR" altLang="fr-FR"/>
              <a:t> ou véhicule conduit par un humain </a:t>
            </a:r>
            <a:r>
              <a:rPr lang="fr-FR" altLang="fr-FR" b="1"/>
              <a:t>existant</a:t>
            </a:r>
            <a:r>
              <a:rPr lang="fr-FR" altLang="fr-FR"/>
              <a:t> :</a:t>
            </a:r>
          </a:p>
          <a:p>
            <a:pPr lvl="2"/>
            <a:r>
              <a:rPr lang="fr-FR" altLang="fr-FR" b="1"/>
              <a:t>Ajouter des capteurs et enregistrer les commandes</a:t>
            </a:r>
            <a:r>
              <a:rPr lang="fr-FR" altLang="fr-FR"/>
              <a:t> des actionneurs pour se donner une idée de son comportement dynamique</a:t>
            </a:r>
          </a:p>
          <a:p>
            <a:pPr lvl="2"/>
            <a:r>
              <a:rPr lang="fr-FR" altLang="fr-FR"/>
              <a:t>On pourra alors se servir de ces données pour mettre au point un simulateur</a:t>
            </a:r>
          </a:p>
          <a:p>
            <a:pPr lvl="1"/>
            <a:endParaRPr lang="fr-FR" altLang="fr-F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a:extLst>
              <a:ext uri="{FF2B5EF4-FFF2-40B4-BE49-F238E27FC236}">
                <a16:creationId xmlns:a16="http://schemas.microsoft.com/office/drawing/2014/main" id="{D2B5FEC3-C19A-9E74-5FBA-58FE159F0A00}"/>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30403" name="Rectangle 3">
            <a:extLst>
              <a:ext uri="{FF2B5EF4-FFF2-40B4-BE49-F238E27FC236}">
                <a16:creationId xmlns:a16="http://schemas.microsoft.com/office/drawing/2014/main" id="{939105AA-38ED-0BCB-0900-EC17290769B7}"/>
              </a:ext>
            </a:extLst>
          </p:cNvPr>
          <p:cNvSpPr>
            <a:spLocks noGrp="1" noChangeArrowheads="1"/>
          </p:cNvSpPr>
          <p:nvPr>
            <p:ph type="body" idx="1"/>
          </p:nvPr>
        </p:nvSpPr>
        <p:spPr/>
        <p:txBody>
          <a:bodyPr/>
          <a:lstStyle/>
          <a:p>
            <a:r>
              <a:rPr lang="fr-FR" altLang="fr-FR"/>
              <a:t>Simulation :</a:t>
            </a:r>
          </a:p>
          <a:p>
            <a:pPr lvl="1"/>
            <a:r>
              <a:rPr lang="fr-FR" altLang="fr-FR"/>
              <a:t>Intérêts de faire d’abord des simulations : </a:t>
            </a:r>
          </a:p>
          <a:p>
            <a:pPr lvl="2"/>
            <a:r>
              <a:rPr lang="fr-FR" altLang="fr-FR"/>
              <a:t>Moins de risque de casse</a:t>
            </a:r>
          </a:p>
          <a:p>
            <a:pPr lvl="2"/>
            <a:r>
              <a:rPr lang="fr-FR" altLang="fr-FR"/>
              <a:t>Débuggage en général plus facile</a:t>
            </a:r>
          </a:p>
          <a:p>
            <a:pPr lvl="2"/>
            <a:r>
              <a:rPr lang="fr-FR" altLang="fr-FR"/>
              <a:t>etc.</a:t>
            </a:r>
          </a:p>
          <a:p>
            <a:pPr lvl="1"/>
            <a:r>
              <a:rPr lang="fr-FR" altLang="fr-FR"/>
              <a:t>Inconvénients : </a:t>
            </a:r>
          </a:p>
          <a:p>
            <a:pPr lvl="2"/>
            <a:r>
              <a:rPr lang="fr-FR" altLang="fr-FR"/>
              <a:t>Parfois difficile d’obtenir des modèles décrivant correctement le robot =&gt; faire des expériences en téléopéré pour prendre des données si possible</a:t>
            </a:r>
          </a:p>
          <a:p>
            <a:pPr lvl="2"/>
            <a:r>
              <a:rPr lang="fr-FR" altLang="fr-FR"/>
              <a:t>Modèle trop complexe  =&gt; éventuellement découper en plusieurs simulateurs pour tester différents aspects particuliers</a:t>
            </a:r>
          </a:p>
          <a:p>
            <a:pPr lvl="2"/>
            <a:r>
              <a:rPr lang="fr-FR" altLang="fr-FR"/>
              <a:t>Risque de développer des algorithmes qui ne fonctionnent pas en pratique =&gt; prévoir des simulations HIL (Hardware In the Loop)</a:t>
            </a:r>
          </a:p>
          <a:p>
            <a:pPr lvl="1"/>
            <a:endParaRPr lang="fr-FR" altLang="fr-FR"/>
          </a:p>
          <a:p>
            <a:pPr lvl="1"/>
            <a:endParaRPr lang="fr-FR" altLang="fr-F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8" descr="Simulator">
            <a:extLst>
              <a:ext uri="{FF2B5EF4-FFF2-40B4-BE49-F238E27FC236}">
                <a16:creationId xmlns:a16="http://schemas.microsoft.com/office/drawing/2014/main" id="{207718E5-4D2E-3E73-7CA9-6B51D2031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4550" y="1385888"/>
            <a:ext cx="4854575"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Rectangle 2">
            <a:extLst>
              <a:ext uri="{FF2B5EF4-FFF2-40B4-BE49-F238E27FC236}">
                <a16:creationId xmlns:a16="http://schemas.microsoft.com/office/drawing/2014/main" id="{F6E74BA6-25D0-BCD5-BD1A-B9417C86A835}"/>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31428" name="Rectangle 3">
            <a:extLst>
              <a:ext uri="{FF2B5EF4-FFF2-40B4-BE49-F238E27FC236}">
                <a16:creationId xmlns:a16="http://schemas.microsoft.com/office/drawing/2014/main" id="{0DD63EB5-1CB0-EFA3-9D69-EB85E9CEC691}"/>
              </a:ext>
            </a:extLst>
          </p:cNvPr>
          <p:cNvSpPr>
            <a:spLocks noGrp="1" noChangeArrowheads="1"/>
          </p:cNvSpPr>
          <p:nvPr>
            <p:ph type="body" idx="1"/>
          </p:nvPr>
        </p:nvSpPr>
        <p:spPr>
          <a:xfrm>
            <a:off x="457200" y="1447800"/>
            <a:ext cx="3862388" cy="4724400"/>
          </a:xfrm>
        </p:spPr>
        <p:txBody>
          <a:bodyPr/>
          <a:lstStyle/>
          <a:p>
            <a:r>
              <a:rPr lang="fr-FR" altLang="fr-FR"/>
              <a:t>Exemple de simulation HIL (Hardware In the Loop) : avec VAIMOS</a:t>
            </a:r>
          </a:p>
          <a:p>
            <a:pPr lvl="1"/>
            <a:endParaRPr lang="fr-FR" altLang="fr-FR"/>
          </a:p>
          <a:p>
            <a:pPr lvl="1"/>
            <a:endParaRPr lang="fr-FR" altLang="fr-F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a:extLst>
              <a:ext uri="{FF2B5EF4-FFF2-40B4-BE49-F238E27FC236}">
                <a16:creationId xmlns:a16="http://schemas.microsoft.com/office/drawing/2014/main" id="{4BC5A7AF-43A9-77F8-3FA0-D2B4CD916166}"/>
              </a:ext>
            </a:extLst>
          </p:cNvPr>
          <p:cNvSpPr>
            <a:spLocks noGrp="1" noChangeArrowheads="1"/>
          </p:cNvSpPr>
          <p:nvPr>
            <p:ph type="title"/>
          </p:nvPr>
        </p:nvSpPr>
        <p:spPr/>
        <p:txBody>
          <a:bodyPr/>
          <a:lstStyle/>
          <a:p>
            <a:pPr eaLnBrk="1" hangingPunct="1"/>
            <a:r>
              <a:rPr lang="fr-FR" altLang="fr-FR" sz="2800"/>
              <a:t>Algorithmes pour l’autonomie</a:t>
            </a:r>
          </a:p>
        </p:txBody>
      </p:sp>
      <p:pic>
        <p:nvPicPr>
          <p:cNvPr id="232451" name="Picture 4" descr="Simulation vent Nord 14 kn">
            <a:extLst>
              <a:ext uri="{FF2B5EF4-FFF2-40B4-BE49-F238E27FC236}">
                <a16:creationId xmlns:a16="http://schemas.microsoft.com/office/drawing/2014/main" id="{88E0B625-4423-2AD7-7819-81EB6C051E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4338" y="1341438"/>
            <a:ext cx="6118225"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686D4EC0-9541-A1B6-A90E-1E60B5FF69FD}"/>
              </a:ext>
            </a:extLst>
          </p:cNvPr>
          <p:cNvSpPr txBox="1">
            <a:spLocks noChangeArrowheads="1"/>
          </p:cNvSpPr>
          <p:nvPr/>
        </p:nvSpPr>
        <p:spPr bwMode="auto">
          <a:xfrm>
            <a:off x="457200" y="1447800"/>
            <a:ext cx="2497138" cy="4724400"/>
          </a:xfrm>
          <a:prstGeom prst="rect">
            <a:avLst/>
          </a:prstGeom>
          <a:noFill/>
          <a:ln>
            <a:noFill/>
          </a:ln>
        </p:spPr>
        <p:txBody>
          <a:bodyPr/>
          <a:lstStyle>
            <a:lvl1pPr marL="342900" indent="-342900" algn="l" rtl="0" eaLnBrk="0" fontAlgn="base" hangingPunct="0">
              <a:spcBef>
                <a:spcPct val="10000"/>
              </a:spcBef>
              <a:spcAft>
                <a:spcPct val="10000"/>
              </a:spcAft>
              <a:buClr>
                <a:srgbClr val="4A5A76"/>
              </a:buClr>
              <a:buFont typeface="Wingdings" panose="05000000000000000000" pitchFamily="2" charset="2"/>
              <a:buChar char="§"/>
              <a:defRPr sz="2400">
                <a:solidFill>
                  <a:srgbClr val="4A5A76"/>
                </a:solidFill>
                <a:latin typeface="+mn-lt"/>
                <a:ea typeface="+mn-ea"/>
                <a:cs typeface="+mn-cs"/>
              </a:defRPr>
            </a:lvl1pPr>
            <a:lvl2pPr marL="742950" indent="-285750" algn="l" rtl="0" eaLnBrk="0" fontAlgn="base" hangingPunct="0">
              <a:spcBef>
                <a:spcPct val="10000"/>
              </a:spcBef>
              <a:spcAft>
                <a:spcPct val="10000"/>
              </a:spcAft>
              <a:buClr>
                <a:schemeClr val="folHlink"/>
              </a:buClr>
              <a:buSzPct val="115000"/>
              <a:buChar char="•"/>
              <a:defRPr sz="2000">
                <a:solidFill>
                  <a:srgbClr val="4A5A76"/>
                </a:solidFill>
                <a:latin typeface="+mn-lt"/>
              </a:defRPr>
            </a:lvl2pPr>
            <a:lvl3pPr marL="1143000" indent="-228600" algn="l" rtl="0" eaLnBrk="0" fontAlgn="base" hangingPunct="0">
              <a:spcBef>
                <a:spcPct val="10000"/>
              </a:spcBef>
              <a:spcAft>
                <a:spcPct val="10000"/>
              </a:spcAft>
              <a:defRPr>
                <a:solidFill>
                  <a:srgbClr val="4A5A76"/>
                </a:solidFill>
                <a:latin typeface="+mn-lt"/>
              </a:defRPr>
            </a:lvl3pPr>
            <a:lvl4pPr marL="1600200" indent="-228600" algn="l" rtl="0" eaLnBrk="0" fontAlgn="base" hangingPunct="0">
              <a:spcBef>
                <a:spcPct val="20000"/>
              </a:spcBef>
              <a:spcAft>
                <a:spcPct val="0"/>
              </a:spcAft>
              <a:defRPr sz="1600">
                <a:solidFill>
                  <a:srgbClr val="4A5A76"/>
                </a:solidFill>
                <a:latin typeface="+mn-lt"/>
              </a:defRPr>
            </a:lvl4pPr>
            <a:lvl5pPr marL="2057400" indent="-228600" algn="l" rtl="0" eaLnBrk="0" fontAlgn="base" hangingPunct="0">
              <a:spcBef>
                <a:spcPct val="20000"/>
              </a:spcBef>
              <a:spcAft>
                <a:spcPct val="0"/>
              </a:spcAft>
              <a:defRPr sz="2800">
                <a:solidFill>
                  <a:schemeClr val="bg2"/>
                </a:solidFill>
                <a:latin typeface="+mn-lt"/>
              </a:defRPr>
            </a:lvl5pPr>
            <a:lvl6pPr marL="2514600" indent="-228600" algn="l" rtl="0" fontAlgn="base">
              <a:spcBef>
                <a:spcPct val="20000"/>
              </a:spcBef>
              <a:spcAft>
                <a:spcPct val="0"/>
              </a:spcAft>
              <a:defRPr sz="2800">
                <a:solidFill>
                  <a:schemeClr val="bg2"/>
                </a:solidFill>
                <a:latin typeface="+mn-lt"/>
              </a:defRPr>
            </a:lvl6pPr>
            <a:lvl7pPr marL="2971800" indent="-228600" algn="l" rtl="0" fontAlgn="base">
              <a:spcBef>
                <a:spcPct val="20000"/>
              </a:spcBef>
              <a:spcAft>
                <a:spcPct val="0"/>
              </a:spcAft>
              <a:defRPr sz="2800">
                <a:solidFill>
                  <a:schemeClr val="bg2"/>
                </a:solidFill>
                <a:latin typeface="+mn-lt"/>
              </a:defRPr>
            </a:lvl7pPr>
            <a:lvl8pPr marL="3429000" indent="-228600" algn="l" rtl="0" fontAlgn="base">
              <a:spcBef>
                <a:spcPct val="20000"/>
              </a:spcBef>
              <a:spcAft>
                <a:spcPct val="0"/>
              </a:spcAft>
              <a:defRPr sz="2800">
                <a:solidFill>
                  <a:schemeClr val="bg2"/>
                </a:solidFill>
                <a:latin typeface="+mn-lt"/>
              </a:defRPr>
            </a:lvl8pPr>
            <a:lvl9pPr marL="3886200" indent="-228600" algn="l" rtl="0" fontAlgn="base">
              <a:spcBef>
                <a:spcPct val="20000"/>
              </a:spcBef>
              <a:spcAft>
                <a:spcPct val="0"/>
              </a:spcAft>
              <a:defRPr sz="2800">
                <a:solidFill>
                  <a:schemeClr val="bg2"/>
                </a:solidFill>
                <a:latin typeface="+mn-lt"/>
              </a:defRPr>
            </a:lvl9pPr>
          </a:lstStyle>
          <a:p>
            <a:pPr>
              <a:defRPr/>
            </a:pPr>
            <a:r>
              <a:rPr lang="fr-FR" altLang="fr-FR" kern="0" dirty="0"/>
              <a:t>Exemple de simulation HIL (Hardware In the Loop) : avec VAIMOS</a:t>
            </a:r>
          </a:p>
          <a:p>
            <a:pPr lvl="1">
              <a:defRPr/>
            </a:pPr>
            <a:endParaRPr lang="fr-FR" altLang="fr-FR" kern="0" dirty="0"/>
          </a:p>
          <a:p>
            <a:pPr lvl="1">
              <a:defRPr/>
            </a:pPr>
            <a:endParaRPr lang="fr-FR" altLang="fr-FR" kern="0" dirty="0"/>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a:extLst>
              <a:ext uri="{FF2B5EF4-FFF2-40B4-BE49-F238E27FC236}">
                <a16:creationId xmlns:a16="http://schemas.microsoft.com/office/drawing/2014/main" id="{50695033-BA26-7345-069C-845BE9AD603E}"/>
              </a:ext>
            </a:extLst>
          </p:cNvPr>
          <p:cNvSpPr>
            <a:spLocks noGrp="1" noChangeArrowheads="1"/>
          </p:cNvSpPr>
          <p:nvPr>
            <p:ph type="title"/>
          </p:nvPr>
        </p:nvSpPr>
        <p:spPr/>
        <p:txBody>
          <a:bodyPr/>
          <a:lstStyle/>
          <a:p>
            <a:pPr eaLnBrk="1" hangingPunct="1"/>
            <a:r>
              <a:rPr lang="fr-FR" altLang="fr-FR" sz="2800"/>
              <a:t>Algorithmes pour l’autonomie</a:t>
            </a:r>
          </a:p>
        </p:txBody>
      </p:sp>
      <p:pic>
        <p:nvPicPr>
          <p:cNvPr id="233475" name="Picture 4" descr="Simulation vent Sud-Ouest 11 kn">
            <a:extLst>
              <a:ext uri="{FF2B5EF4-FFF2-40B4-BE49-F238E27FC236}">
                <a16:creationId xmlns:a16="http://schemas.microsoft.com/office/drawing/2014/main" id="{AAA2CF6F-FF17-12B3-2386-C66B21F8B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8475" y="1298575"/>
            <a:ext cx="6034088"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1E1B4973-C844-2D1D-C3B8-D0CB2F74DE65}"/>
              </a:ext>
            </a:extLst>
          </p:cNvPr>
          <p:cNvSpPr txBox="1">
            <a:spLocks noChangeArrowheads="1"/>
          </p:cNvSpPr>
          <p:nvPr/>
        </p:nvSpPr>
        <p:spPr bwMode="auto">
          <a:xfrm>
            <a:off x="457200" y="1447800"/>
            <a:ext cx="2497138" cy="4724400"/>
          </a:xfrm>
          <a:prstGeom prst="rect">
            <a:avLst/>
          </a:prstGeom>
          <a:noFill/>
          <a:ln>
            <a:noFill/>
          </a:ln>
        </p:spPr>
        <p:txBody>
          <a:bodyPr/>
          <a:lstStyle>
            <a:lvl1pPr marL="342900" indent="-342900" algn="l" rtl="0" eaLnBrk="0" fontAlgn="base" hangingPunct="0">
              <a:spcBef>
                <a:spcPct val="10000"/>
              </a:spcBef>
              <a:spcAft>
                <a:spcPct val="10000"/>
              </a:spcAft>
              <a:buClr>
                <a:srgbClr val="4A5A76"/>
              </a:buClr>
              <a:buFont typeface="Wingdings" panose="05000000000000000000" pitchFamily="2" charset="2"/>
              <a:buChar char="§"/>
              <a:defRPr sz="2400">
                <a:solidFill>
                  <a:srgbClr val="4A5A76"/>
                </a:solidFill>
                <a:latin typeface="+mn-lt"/>
                <a:ea typeface="+mn-ea"/>
                <a:cs typeface="+mn-cs"/>
              </a:defRPr>
            </a:lvl1pPr>
            <a:lvl2pPr marL="742950" indent="-285750" algn="l" rtl="0" eaLnBrk="0" fontAlgn="base" hangingPunct="0">
              <a:spcBef>
                <a:spcPct val="10000"/>
              </a:spcBef>
              <a:spcAft>
                <a:spcPct val="10000"/>
              </a:spcAft>
              <a:buClr>
                <a:schemeClr val="folHlink"/>
              </a:buClr>
              <a:buSzPct val="115000"/>
              <a:buChar char="•"/>
              <a:defRPr sz="2000">
                <a:solidFill>
                  <a:srgbClr val="4A5A76"/>
                </a:solidFill>
                <a:latin typeface="+mn-lt"/>
              </a:defRPr>
            </a:lvl2pPr>
            <a:lvl3pPr marL="1143000" indent="-228600" algn="l" rtl="0" eaLnBrk="0" fontAlgn="base" hangingPunct="0">
              <a:spcBef>
                <a:spcPct val="10000"/>
              </a:spcBef>
              <a:spcAft>
                <a:spcPct val="10000"/>
              </a:spcAft>
              <a:defRPr>
                <a:solidFill>
                  <a:srgbClr val="4A5A76"/>
                </a:solidFill>
                <a:latin typeface="+mn-lt"/>
              </a:defRPr>
            </a:lvl3pPr>
            <a:lvl4pPr marL="1600200" indent="-228600" algn="l" rtl="0" eaLnBrk="0" fontAlgn="base" hangingPunct="0">
              <a:spcBef>
                <a:spcPct val="20000"/>
              </a:spcBef>
              <a:spcAft>
                <a:spcPct val="0"/>
              </a:spcAft>
              <a:defRPr sz="1600">
                <a:solidFill>
                  <a:srgbClr val="4A5A76"/>
                </a:solidFill>
                <a:latin typeface="+mn-lt"/>
              </a:defRPr>
            </a:lvl4pPr>
            <a:lvl5pPr marL="2057400" indent="-228600" algn="l" rtl="0" eaLnBrk="0" fontAlgn="base" hangingPunct="0">
              <a:spcBef>
                <a:spcPct val="20000"/>
              </a:spcBef>
              <a:spcAft>
                <a:spcPct val="0"/>
              </a:spcAft>
              <a:defRPr sz="2800">
                <a:solidFill>
                  <a:schemeClr val="bg2"/>
                </a:solidFill>
                <a:latin typeface="+mn-lt"/>
              </a:defRPr>
            </a:lvl5pPr>
            <a:lvl6pPr marL="2514600" indent="-228600" algn="l" rtl="0" fontAlgn="base">
              <a:spcBef>
                <a:spcPct val="20000"/>
              </a:spcBef>
              <a:spcAft>
                <a:spcPct val="0"/>
              </a:spcAft>
              <a:defRPr sz="2800">
                <a:solidFill>
                  <a:schemeClr val="bg2"/>
                </a:solidFill>
                <a:latin typeface="+mn-lt"/>
              </a:defRPr>
            </a:lvl6pPr>
            <a:lvl7pPr marL="2971800" indent="-228600" algn="l" rtl="0" fontAlgn="base">
              <a:spcBef>
                <a:spcPct val="20000"/>
              </a:spcBef>
              <a:spcAft>
                <a:spcPct val="0"/>
              </a:spcAft>
              <a:defRPr sz="2800">
                <a:solidFill>
                  <a:schemeClr val="bg2"/>
                </a:solidFill>
                <a:latin typeface="+mn-lt"/>
              </a:defRPr>
            </a:lvl7pPr>
            <a:lvl8pPr marL="3429000" indent="-228600" algn="l" rtl="0" fontAlgn="base">
              <a:spcBef>
                <a:spcPct val="20000"/>
              </a:spcBef>
              <a:spcAft>
                <a:spcPct val="0"/>
              </a:spcAft>
              <a:defRPr sz="2800">
                <a:solidFill>
                  <a:schemeClr val="bg2"/>
                </a:solidFill>
                <a:latin typeface="+mn-lt"/>
              </a:defRPr>
            </a:lvl8pPr>
            <a:lvl9pPr marL="3886200" indent="-228600" algn="l" rtl="0" fontAlgn="base">
              <a:spcBef>
                <a:spcPct val="20000"/>
              </a:spcBef>
              <a:spcAft>
                <a:spcPct val="0"/>
              </a:spcAft>
              <a:defRPr sz="2800">
                <a:solidFill>
                  <a:schemeClr val="bg2"/>
                </a:solidFill>
                <a:latin typeface="+mn-lt"/>
              </a:defRPr>
            </a:lvl9pPr>
          </a:lstStyle>
          <a:p>
            <a:pPr>
              <a:defRPr/>
            </a:pPr>
            <a:r>
              <a:rPr lang="fr-FR" altLang="fr-FR" kern="0" dirty="0"/>
              <a:t>Exemple de simulation HIL (Hardware In the Loop) : avec VAIMOS</a:t>
            </a:r>
          </a:p>
          <a:p>
            <a:pPr lvl="1">
              <a:defRPr/>
            </a:pPr>
            <a:endParaRPr lang="fr-FR" altLang="fr-FR" kern="0" dirty="0"/>
          </a:p>
          <a:p>
            <a:pPr lvl="1">
              <a:defRPr/>
            </a:pPr>
            <a:endParaRPr lang="fr-FR" altLang="fr-FR" kern="0" dirty="0"/>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a:extLst>
              <a:ext uri="{FF2B5EF4-FFF2-40B4-BE49-F238E27FC236}">
                <a16:creationId xmlns:a16="http://schemas.microsoft.com/office/drawing/2014/main" id="{2AE2646F-A1F5-9BD8-645A-00E89A5AB37D}"/>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34499" name="Rectangle 3">
            <a:extLst>
              <a:ext uri="{FF2B5EF4-FFF2-40B4-BE49-F238E27FC236}">
                <a16:creationId xmlns:a16="http://schemas.microsoft.com/office/drawing/2014/main" id="{EEB06BFF-EF84-655C-5FB4-3BC88641A053}"/>
              </a:ext>
            </a:extLst>
          </p:cNvPr>
          <p:cNvSpPr>
            <a:spLocks noGrp="1" noChangeArrowheads="1"/>
          </p:cNvSpPr>
          <p:nvPr>
            <p:ph type="body" idx="1"/>
          </p:nvPr>
        </p:nvSpPr>
        <p:spPr/>
        <p:txBody>
          <a:bodyPr/>
          <a:lstStyle/>
          <a:p>
            <a:r>
              <a:rPr lang="fr-FR" altLang="fr-FR" dirty="0"/>
              <a:t>Simulation de robots en MATLAB : </a:t>
            </a:r>
          </a:p>
          <a:p>
            <a:pPr lvl="1"/>
            <a:r>
              <a:rPr lang="fr-FR" altLang="fr-FR" dirty="0"/>
              <a:t>Voir </a:t>
            </a:r>
            <a:r>
              <a:rPr lang="fr-FR" altLang="fr-FR" dirty="0">
                <a:hlinkClick r:id="rId2"/>
              </a:rPr>
              <a:t>https://www.ensta-bretagne.fr/lebars/simu_robots_matlab.pdf</a:t>
            </a:r>
            <a:r>
              <a:rPr lang="fr-FR" altLang="fr-FR" dirty="0"/>
              <a:t> </a:t>
            </a:r>
          </a:p>
          <a:p>
            <a:pPr lvl="1"/>
            <a:endParaRPr lang="fr-FR" altLang="fr-FR" dirty="0"/>
          </a:p>
          <a:p>
            <a:r>
              <a:rPr lang="fr-FR" altLang="fr-FR" dirty="0"/>
              <a:t>Régulation simple de robot pour du suivi de </a:t>
            </a:r>
            <a:r>
              <a:rPr lang="fr-FR" altLang="fr-FR" dirty="0" err="1"/>
              <a:t>waypoints</a:t>
            </a:r>
            <a:r>
              <a:rPr lang="fr-FR" altLang="fr-FR" dirty="0"/>
              <a:t> : </a:t>
            </a:r>
          </a:p>
          <a:p>
            <a:pPr lvl="1"/>
            <a:r>
              <a:rPr lang="fr-FR" altLang="fr-FR" dirty="0"/>
              <a:t>Voir </a:t>
            </a:r>
            <a:r>
              <a:rPr lang="fr-FR" altLang="fr-FR" dirty="0">
                <a:hlinkClick r:id="rId3"/>
              </a:rPr>
              <a:t>https://www.ensta-bretagne.fr/lebars/buggy_control_simple.pdf</a:t>
            </a:r>
            <a:r>
              <a:rPr lang="fr-FR" altLang="fr-FR" dirty="0"/>
              <a:t> </a:t>
            </a:r>
          </a:p>
          <a:p>
            <a:pPr lvl="1"/>
            <a:endParaRPr lang="fr-FR" altLang="fr-FR" dirty="0"/>
          </a:p>
          <a:p>
            <a:pPr lvl="1"/>
            <a:endParaRPr lang="fr-FR" altLang="fr-FR" dirty="0"/>
          </a:p>
          <a:p>
            <a:pPr lvl="1"/>
            <a:endParaRPr lang="fr-FR" altLang="fr-FR" dirty="0"/>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3">
            <a:extLst>
              <a:ext uri="{FF2B5EF4-FFF2-40B4-BE49-F238E27FC236}">
                <a16:creationId xmlns:a16="http://schemas.microsoft.com/office/drawing/2014/main" id="{3DD7F375-336C-AE6F-50A1-A6561849EC03}"/>
              </a:ext>
            </a:extLst>
          </p:cNvPr>
          <p:cNvSpPr>
            <a:spLocks noGrp="1" noChangeArrowheads="1"/>
          </p:cNvSpPr>
          <p:nvPr>
            <p:ph idx="1"/>
          </p:nvPr>
        </p:nvSpPr>
        <p:spPr/>
        <p:txBody>
          <a:bodyPr/>
          <a:lstStyle/>
          <a:p>
            <a:r>
              <a:rPr lang="en-US" altLang="fr-FR" sz="2000"/>
              <a:t>Du suivi de waypoints au suivi de ligne :</a:t>
            </a:r>
          </a:p>
          <a:p>
            <a:pPr lvl="1"/>
            <a:r>
              <a:rPr lang="en-US" altLang="fr-FR" sz="1800"/>
              <a:t>Suivi de waypoints de base :  </a:t>
            </a:r>
          </a:p>
          <a:p>
            <a:pPr lvl="2">
              <a:buFontTx/>
              <a:buChar char="•"/>
            </a:pPr>
            <a:r>
              <a:rPr lang="en-US" altLang="fr-FR" sz="1600"/>
              <a:t>Le robot cherche à suivre un cap dans la direction du waypoint </a:t>
            </a:r>
          </a:p>
          <a:p>
            <a:pPr lvl="2">
              <a:buFontTx/>
              <a:buChar char="•"/>
            </a:pPr>
            <a:r>
              <a:rPr lang="en-US" altLang="fr-FR" sz="1600"/>
              <a:t>Le waypoint est validé quand on est dans un rayon prédéfini</a:t>
            </a:r>
          </a:p>
          <a:p>
            <a:pPr lvl="2">
              <a:buFontTx/>
              <a:buChar char="•"/>
            </a:pPr>
            <a:r>
              <a:rPr lang="en-US" altLang="fr-FR" sz="1600"/>
              <a:t>Problème : rien n’empêche qu’on dérive entre waypoints (e.g. sur l’eau à cause des courants...)</a:t>
            </a:r>
          </a:p>
          <a:p>
            <a:pPr lvl="1"/>
            <a:endParaRPr lang="en-US" altLang="fr-FR" sz="1800"/>
          </a:p>
          <a:p>
            <a:pPr lvl="1"/>
            <a:endParaRPr lang="en-US" altLang="fr-FR" sz="1800"/>
          </a:p>
          <a:p>
            <a:pPr lvl="1"/>
            <a:endParaRPr lang="en-US" altLang="fr-FR" sz="1800"/>
          </a:p>
          <a:p>
            <a:pPr lvl="1"/>
            <a:endParaRPr lang="en-US" altLang="fr-FR" sz="1800"/>
          </a:p>
          <a:p>
            <a:pPr lvl="1"/>
            <a:endParaRPr lang="en-US" altLang="fr-FR" sz="1800"/>
          </a:p>
          <a:p>
            <a:pPr lvl="1"/>
            <a:endParaRPr lang="en-US" altLang="fr-FR" sz="1800"/>
          </a:p>
          <a:p>
            <a:pPr lvl="1"/>
            <a:endParaRPr lang="en-US" altLang="fr-FR" sz="1800"/>
          </a:p>
          <a:p>
            <a:pPr lvl="1"/>
            <a:r>
              <a:rPr lang="en-US" altLang="fr-FR" sz="1800"/>
              <a:t>=&gt; Suivi de ligne (utilise la distance à la ligne)</a:t>
            </a:r>
          </a:p>
        </p:txBody>
      </p:sp>
      <p:pic>
        <p:nvPicPr>
          <p:cNvPr id="235523" name="Picture 4" descr="drift">
            <a:extLst>
              <a:ext uri="{FF2B5EF4-FFF2-40B4-BE49-F238E27FC236}">
                <a16:creationId xmlns:a16="http://schemas.microsoft.com/office/drawing/2014/main" id="{DD387EF8-A583-89A3-1CC3-D765B425D8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3538538"/>
            <a:ext cx="3779838" cy="190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4" name="Rectangle 2">
            <a:extLst>
              <a:ext uri="{FF2B5EF4-FFF2-40B4-BE49-F238E27FC236}">
                <a16:creationId xmlns:a16="http://schemas.microsoft.com/office/drawing/2014/main" id="{50E91306-36BC-2968-027F-85570F9B0B37}"/>
              </a:ext>
            </a:extLst>
          </p:cNvPr>
          <p:cNvSpPr>
            <a:spLocks noGrp="1" noChangeArrowheads="1"/>
          </p:cNvSpPr>
          <p:nvPr>
            <p:ph type="title"/>
          </p:nvPr>
        </p:nvSpPr>
        <p:spPr/>
        <p:txBody>
          <a:bodyPr/>
          <a:lstStyle/>
          <a:p>
            <a:pPr eaLnBrk="1" hangingPunct="1"/>
            <a:r>
              <a:rPr lang="fr-FR" altLang="fr-FR" sz="2800"/>
              <a:t>Algorithmes pour l’autonomie</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6B6ABAE7-3536-DABA-347E-225E35DC5E4C}"/>
              </a:ext>
            </a:extLst>
          </p:cNvPr>
          <p:cNvSpPr>
            <a:spLocks noGrp="1" noChangeArrowheads="1"/>
          </p:cNvSpPr>
          <p:nvPr>
            <p:ph type="title"/>
          </p:nvPr>
        </p:nvSpPr>
        <p:spPr/>
        <p:txBody>
          <a:bodyPr/>
          <a:lstStyle/>
          <a:p>
            <a:pPr eaLnBrk="1" hangingPunct="1"/>
            <a:r>
              <a:rPr lang="fr-FR" altLang="fr-FR" sz="2800"/>
              <a:t>Concevoir un robot</a:t>
            </a:r>
          </a:p>
        </p:txBody>
      </p:sp>
      <p:sp>
        <p:nvSpPr>
          <p:cNvPr id="26627" name="Rectangle 3">
            <a:extLst>
              <a:ext uri="{FF2B5EF4-FFF2-40B4-BE49-F238E27FC236}">
                <a16:creationId xmlns:a16="http://schemas.microsoft.com/office/drawing/2014/main" id="{DA153B95-63CC-44E5-F6B1-B168C65FF08F}"/>
              </a:ext>
            </a:extLst>
          </p:cNvPr>
          <p:cNvSpPr>
            <a:spLocks noGrp="1" noChangeArrowheads="1"/>
          </p:cNvSpPr>
          <p:nvPr>
            <p:ph type="body" idx="1"/>
          </p:nvPr>
        </p:nvSpPr>
        <p:spPr/>
        <p:txBody>
          <a:bodyPr/>
          <a:lstStyle/>
          <a:p>
            <a:r>
              <a:rPr lang="fr-FR" altLang="fr-FR"/>
              <a:t>Actionneurs :</a:t>
            </a:r>
          </a:p>
          <a:p>
            <a:pPr lvl="1"/>
            <a:r>
              <a:rPr lang="fr-FR" altLang="fr-FR"/>
              <a:t>Moteurs électriques : brushed vs brushless, pas-à-pas ou non?</a:t>
            </a:r>
          </a:p>
          <a:p>
            <a:pPr lvl="2"/>
            <a:r>
              <a:rPr lang="fr-FR" altLang="fr-FR"/>
              <a:t>Moteurs brushless : </a:t>
            </a:r>
          </a:p>
          <a:p>
            <a:pPr lvl="2"/>
            <a:r>
              <a:rPr lang="fr-FR" altLang="fr-FR"/>
              <a:t>	Tendances empiriques observées pour le choix d’hélice : </a:t>
            </a:r>
          </a:p>
          <a:p>
            <a:pPr lvl="2"/>
            <a:r>
              <a:rPr lang="fr-FR" altLang="fr-FR"/>
              <a:t>		</a:t>
            </a:r>
          </a:p>
        </p:txBody>
      </p:sp>
      <p:pic>
        <p:nvPicPr>
          <p:cNvPr id="26628" name="Picture 2">
            <a:extLst>
              <a:ext uri="{FF2B5EF4-FFF2-40B4-BE49-F238E27FC236}">
                <a16:creationId xmlns:a16="http://schemas.microsoft.com/office/drawing/2014/main" id="{2F98DD77-EE15-8AEB-3197-42CF1B03BE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68638"/>
            <a:ext cx="9144000"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1">
            <a:extLst>
              <a:ext uri="{FF2B5EF4-FFF2-40B4-BE49-F238E27FC236}">
                <a16:creationId xmlns:a16="http://schemas.microsoft.com/office/drawing/2014/main" id="{410CEA49-042E-5454-1E1A-10B8D1DBB531}"/>
              </a:ext>
            </a:extLst>
          </p:cNvPr>
          <p:cNvSpPr>
            <a:spLocks noChangeArrowheads="1"/>
          </p:cNvSpPr>
          <p:nvPr/>
        </p:nvSpPr>
        <p:spPr bwMode="auto">
          <a:xfrm>
            <a:off x="450850" y="6034088"/>
            <a:ext cx="58860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1200" dirty="0" err="1">
                <a:solidFill>
                  <a:schemeClr val="bg2"/>
                </a:solidFill>
              </a:rPr>
              <a:t>Updated</a:t>
            </a:r>
            <a:r>
              <a:rPr lang="fr-FR" altLang="fr-FR" sz="1200" dirty="0">
                <a:solidFill>
                  <a:schemeClr val="bg2"/>
                </a:solidFill>
              </a:rPr>
              <a:t> version: </a:t>
            </a:r>
            <a:r>
              <a:rPr lang="fr-FR" altLang="fr-FR" sz="1200" dirty="0">
                <a:solidFill>
                  <a:schemeClr val="bg2"/>
                </a:solidFill>
                <a:hlinkClick r:id="rId3"/>
              </a:rPr>
              <a:t>https://www.ensta-bretagne.fr/lebars/tests_motors_propellers.csv</a:t>
            </a:r>
            <a:r>
              <a:rPr lang="fr-FR" altLang="fr-FR" sz="1200" dirty="0">
                <a:solidFill>
                  <a:schemeClr val="bg2"/>
                </a:solidFill>
              </a:rPr>
              <a:t> </a:t>
            </a:r>
          </a:p>
        </p:txBody>
      </p:sp>
      <p:pic>
        <p:nvPicPr>
          <p:cNvPr id="2" name="Picture 1" descr="Logo&#10;&#10;Description automatically generated">
            <a:extLst>
              <a:ext uri="{FF2B5EF4-FFF2-40B4-BE49-F238E27FC236}">
                <a16:creationId xmlns:a16="http://schemas.microsoft.com/office/drawing/2014/main" id="{97EC03E8-A8CB-3FE2-8CDF-9810146F67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40" y="2600908"/>
            <a:ext cx="296996" cy="296996"/>
          </a:xfrm>
          <a:prstGeom prst="rect">
            <a:avLst/>
          </a:prstGeom>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3">
            <a:extLst>
              <a:ext uri="{FF2B5EF4-FFF2-40B4-BE49-F238E27FC236}">
                <a16:creationId xmlns:a16="http://schemas.microsoft.com/office/drawing/2014/main" id="{C80AE9BA-FB83-C6A5-056A-18CCC19E574C}"/>
              </a:ext>
            </a:extLst>
          </p:cNvPr>
          <p:cNvSpPr>
            <a:spLocks noChangeArrowheads="1"/>
          </p:cNvSpPr>
          <p:nvPr/>
        </p:nvSpPr>
        <p:spPr bwMode="auto">
          <a:xfrm>
            <a:off x="457200" y="1600200"/>
            <a:ext cx="82915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r>
              <a:rPr lang="en-US" altLang="fr-FR"/>
              <a:t>Suivi de ligne :</a:t>
            </a:r>
          </a:p>
          <a:p>
            <a:pPr lvl="1">
              <a:buClr>
                <a:srgbClr val="99CC00"/>
              </a:buClr>
            </a:pPr>
            <a:r>
              <a:rPr lang="en-US" altLang="fr-FR"/>
              <a:t>Le cap à suivre va être la ligne entre les 2 waypoints courants, avec un angle d’attraction à la ligne en fonction de notre écart à la ligne</a:t>
            </a:r>
            <a:endParaRPr lang="en-US" altLang="fr-FR" sz="2400"/>
          </a:p>
        </p:txBody>
      </p:sp>
      <p:sp>
        <p:nvSpPr>
          <p:cNvPr id="237571" name="Text Box 6">
            <a:extLst>
              <a:ext uri="{FF2B5EF4-FFF2-40B4-BE49-F238E27FC236}">
                <a16:creationId xmlns:a16="http://schemas.microsoft.com/office/drawing/2014/main" id="{6D19E07F-9FB0-59E5-3014-9FBC58A9BF13}"/>
              </a:ext>
            </a:extLst>
          </p:cNvPr>
          <p:cNvSpPr txBox="1">
            <a:spLocks noChangeArrowheads="1"/>
          </p:cNvSpPr>
          <p:nvPr/>
        </p:nvSpPr>
        <p:spPr bwMode="auto">
          <a:xfrm>
            <a:off x="6300788" y="6167438"/>
            <a:ext cx="4318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474788">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defTabSz="1474788">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defTabSz="1474788">
              <a:spcBef>
                <a:spcPct val="10000"/>
              </a:spcBef>
              <a:spcAft>
                <a:spcPct val="10000"/>
              </a:spcAft>
              <a:defRPr>
                <a:solidFill>
                  <a:srgbClr val="4A5A76"/>
                </a:solidFill>
                <a:latin typeface="Helvetica" panose="020B0604020202020204" pitchFamily="34" charset="0"/>
              </a:defRPr>
            </a:lvl3pPr>
            <a:lvl4pPr marL="1600200" indent="-228600" defTabSz="1474788">
              <a:spcBef>
                <a:spcPct val="20000"/>
              </a:spcBef>
              <a:defRPr sz="1600">
                <a:solidFill>
                  <a:srgbClr val="4A5A76"/>
                </a:solidFill>
                <a:latin typeface="Helvetica" panose="020B0604020202020204" pitchFamily="34" charset="0"/>
              </a:defRPr>
            </a:lvl4pPr>
            <a:lvl5pPr marL="2057400" indent="-228600" defTabSz="1474788">
              <a:spcBef>
                <a:spcPct val="20000"/>
              </a:spcBef>
              <a:defRPr sz="2800">
                <a:solidFill>
                  <a:schemeClr val="bg2"/>
                </a:solidFill>
                <a:latin typeface="Helvetica" panose="020B0604020202020204" pitchFamily="34" charset="0"/>
              </a:defRPr>
            </a:lvl5pPr>
            <a:lvl6pPr marL="2514600" indent="-228600" defTabSz="1474788"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defTabSz="1474788"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defTabSz="1474788"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defTabSz="1474788"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spcBef>
                <a:spcPct val="0"/>
              </a:spcBef>
              <a:spcAft>
                <a:spcPct val="0"/>
              </a:spcAft>
              <a:buClrTx/>
              <a:buFontTx/>
              <a:buNone/>
            </a:pPr>
            <a:r>
              <a:rPr lang="en-US" altLang="fr-FR" sz="800" b="1">
                <a:solidFill>
                  <a:srgbClr val="FFFFFF"/>
                </a:solidFill>
                <a:latin typeface="Arial" panose="020B0604020202020204" pitchFamily="34" charset="0"/>
              </a:rPr>
              <a:t>Wind</a:t>
            </a:r>
          </a:p>
        </p:txBody>
      </p:sp>
      <p:sp>
        <p:nvSpPr>
          <p:cNvPr id="237572" name="Line 7">
            <a:extLst>
              <a:ext uri="{FF2B5EF4-FFF2-40B4-BE49-F238E27FC236}">
                <a16:creationId xmlns:a16="http://schemas.microsoft.com/office/drawing/2014/main" id="{419E6787-914A-44E0-CB0B-92F0EE03B8D5}"/>
              </a:ext>
            </a:extLst>
          </p:cNvPr>
          <p:cNvSpPr>
            <a:spLocks noChangeShapeType="1"/>
          </p:cNvSpPr>
          <p:nvPr/>
        </p:nvSpPr>
        <p:spPr bwMode="auto">
          <a:xfrm flipV="1">
            <a:off x="6264275" y="6092825"/>
            <a:ext cx="34925" cy="252413"/>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237573" name="Image 2">
            <a:extLst>
              <a:ext uri="{FF2B5EF4-FFF2-40B4-BE49-F238E27FC236}">
                <a16:creationId xmlns:a16="http://schemas.microsoft.com/office/drawing/2014/main" id="{C9838238-C307-355A-F5CF-8A1BDA28DD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3086100"/>
            <a:ext cx="5699125" cy="32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4" name="Image 11">
            <a:extLst>
              <a:ext uri="{FF2B5EF4-FFF2-40B4-BE49-F238E27FC236}">
                <a16:creationId xmlns:a16="http://schemas.microsoft.com/office/drawing/2014/main" id="{35A1A856-F771-8FB2-7143-5901C34CA4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775" y="4005263"/>
            <a:ext cx="2449513"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5" name="Rectangle 2">
            <a:extLst>
              <a:ext uri="{FF2B5EF4-FFF2-40B4-BE49-F238E27FC236}">
                <a16:creationId xmlns:a16="http://schemas.microsoft.com/office/drawing/2014/main" id="{A06C6F9D-EB50-2D26-5EA2-2EA777DE5DDE}"/>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 name="TextBox 1">
            <a:extLst>
              <a:ext uri="{FF2B5EF4-FFF2-40B4-BE49-F238E27FC236}">
                <a16:creationId xmlns:a16="http://schemas.microsoft.com/office/drawing/2014/main" id="{A8D280D4-2C3F-C524-CC2D-D4005053591C}"/>
              </a:ext>
            </a:extLst>
          </p:cNvPr>
          <p:cNvSpPr txBox="1"/>
          <p:nvPr/>
        </p:nvSpPr>
        <p:spPr>
          <a:xfrm>
            <a:off x="3095836" y="6431068"/>
            <a:ext cx="3518912" cy="230832"/>
          </a:xfrm>
          <a:prstGeom prst="rect">
            <a:avLst/>
          </a:prstGeom>
          <a:noFill/>
        </p:spPr>
        <p:txBody>
          <a:bodyPr wrap="none" rtlCol="0">
            <a:spAutoFit/>
          </a:bodyPr>
          <a:lstStyle/>
          <a:p>
            <a:r>
              <a:rPr lang="fr-FR" dirty="0"/>
              <a:t>Voir </a:t>
            </a:r>
            <a:r>
              <a:rPr lang="fr-FR" dirty="0">
                <a:hlinkClick r:id="rId5"/>
              </a:rPr>
              <a:t>https://www.ensta-bretagne.fr/lebars/Share/line_following.zip</a:t>
            </a:r>
            <a:endParaRPr lang="fr-FR" dirty="0"/>
          </a:p>
        </p:txBody>
      </p:sp>
    </p:spTree>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a:extLst>
              <a:ext uri="{FF2B5EF4-FFF2-40B4-BE49-F238E27FC236}">
                <a16:creationId xmlns:a16="http://schemas.microsoft.com/office/drawing/2014/main" id="{4CC1FE43-6894-B68A-D471-D5D4D01133B1}"/>
              </a:ext>
            </a:extLst>
          </p:cNvPr>
          <p:cNvSpPr>
            <a:spLocks noChangeArrowheads="1"/>
          </p:cNvSpPr>
          <p:nvPr/>
        </p:nvSpPr>
        <p:spPr bwMode="auto">
          <a:xfrm>
            <a:off x="457200" y="1600200"/>
            <a:ext cx="8291513" cy="4572000"/>
          </a:xfrm>
          <a:prstGeom prst="rect">
            <a:avLst/>
          </a:prstGeom>
          <a:noFill/>
          <a:ln>
            <a:noFill/>
          </a:ln>
        </p:spPr>
        <p:txBody>
          <a:bodyPr/>
          <a:lstStyle>
            <a:lvl1pPr marL="342900" indent="-342900" algn="l">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lgn="l">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lgn="l">
              <a:spcBef>
                <a:spcPct val="10000"/>
              </a:spcBef>
              <a:spcAft>
                <a:spcPct val="10000"/>
              </a:spcAft>
              <a:defRPr>
                <a:solidFill>
                  <a:srgbClr val="4A5A76"/>
                </a:solidFill>
                <a:latin typeface="Helvetica" panose="020B0604020202020204" pitchFamily="34" charset="0"/>
              </a:defRPr>
            </a:lvl3pPr>
            <a:lvl4pPr marL="1600200" indent="-228600" algn="l">
              <a:spcBef>
                <a:spcPct val="20000"/>
              </a:spcBef>
              <a:defRPr sz="1600">
                <a:solidFill>
                  <a:srgbClr val="4A5A76"/>
                </a:solidFill>
                <a:latin typeface="Helvetica" panose="020B0604020202020204" pitchFamily="34" charset="0"/>
              </a:defRPr>
            </a:lvl4pPr>
            <a:lvl5pPr marL="2057400" indent="-228600" algn="l">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defRPr/>
            </a:pPr>
            <a:r>
              <a:rPr lang="fr-FR" altLang="fr-FR" dirty="0"/>
              <a:t>Suivi de ligne :</a:t>
            </a:r>
          </a:p>
          <a:p>
            <a:pPr lvl="1">
              <a:buClr>
                <a:srgbClr val="99CC00"/>
              </a:buClr>
              <a:defRPr/>
            </a:pPr>
            <a:r>
              <a:rPr lang="fr-FR" altLang="fr-FR" dirty="0"/>
              <a:t>Un module de régulation en cap</a:t>
            </a:r>
            <a:endParaRPr lang="fr-FR" altLang="fr-FR" sz="1800" dirty="0"/>
          </a:p>
          <a:p>
            <a:pPr lvl="2" eaLnBrk="1" hangingPunct="1">
              <a:buFontTx/>
              <a:buChar char="•"/>
              <a:defRPr/>
            </a:pPr>
            <a:r>
              <a:rPr lang="fr-FR" altLang="fr-FR" sz="1800" dirty="0"/>
              <a:t>Contrôle du gouvernail</a:t>
            </a:r>
          </a:p>
          <a:p>
            <a:pPr marL="914400" lvl="2" indent="0" eaLnBrk="1" hangingPunct="1">
              <a:defRPr/>
            </a:pPr>
            <a:endParaRPr lang="fr-FR" altLang="fr-FR" sz="1800" dirty="0"/>
          </a:p>
          <a:p>
            <a:pPr lvl="2" eaLnBrk="1" hangingPunct="1">
              <a:defRPr/>
            </a:pPr>
            <a:r>
              <a:rPr lang="fr-FR" altLang="fr-FR" sz="2000" dirty="0"/>
              <a:t> </a:t>
            </a:r>
            <a:endParaRPr lang="fr-FR" altLang="fr-FR" sz="1800" dirty="0"/>
          </a:p>
          <a:p>
            <a:pPr lvl="1">
              <a:buClr>
                <a:srgbClr val="99CC00"/>
              </a:buClr>
              <a:defRPr/>
            </a:pPr>
            <a:r>
              <a:rPr lang="fr-FR" altLang="fr-FR" dirty="0"/>
              <a:t>Un superviseur envoie des caps à suivre au module de régulation en cap en fonction de la ligne courante</a:t>
            </a:r>
          </a:p>
          <a:p>
            <a:pPr lvl="1">
              <a:buClr>
                <a:srgbClr val="99CC00"/>
              </a:buClr>
              <a:defRPr/>
            </a:pPr>
            <a:endParaRPr lang="fr-FR" altLang="fr-FR" dirty="0"/>
          </a:p>
          <a:p>
            <a:pPr lvl="1">
              <a:buClr>
                <a:srgbClr val="99CC00"/>
              </a:buClr>
              <a:defRPr/>
            </a:pPr>
            <a:endParaRPr lang="fr-FR" altLang="fr-FR" dirty="0"/>
          </a:p>
          <a:p>
            <a:pPr lvl="1">
              <a:buClr>
                <a:srgbClr val="99CC00"/>
              </a:buClr>
              <a:defRPr/>
            </a:pPr>
            <a:endParaRPr lang="fr-FR" altLang="fr-FR" dirty="0"/>
          </a:p>
          <a:p>
            <a:pPr lvl="1">
              <a:buClr>
                <a:srgbClr val="99CC00"/>
              </a:buClr>
              <a:defRPr/>
            </a:pPr>
            <a:r>
              <a:rPr lang="fr-FR" altLang="fr-FR" dirty="0"/>
              <a:t>Un module de gestion de la navigation envoie des lignes au superviseur et décide de leur validation</a:t>
            </a:r>
          </a:p>
          <a:p>
            <a:pPr lvl="2" eaLnBrk="1" hangingPunct="1">
              <a:buFontTx/>
              <a:buChar char="•"/>
              <a:defRPr/>
            </a:pPr>
            <a:r>
              <a:rPr lang="fr-FR" altLang="fr-FR" sz="1800" dirty="0"/>
              <a:t>Condition de validation</a:t>
            </a:r>
          </a:p>
          <a:p>
            <a:pPr lvl="2" eaLnBrk="1" hangingPunct="1">
              <a:defRPr/>
            </a:pPr>
            <a:endParaRPr lang="fr-FR" altLang="fr-FR" sz="1800" dirty="0"/>
          </a:p>
        </p:txBody>
      </p:sp>
      <p:pic>
        <p:nvPicPr>
          <p:cNvPr id="239619" name="Image 2">
            <a:extLst>
              <a:ext uri="{FF2B5EF4-FFF2-40B4-BE49-F238E27FC236}">
                <a16:creationId xmlns:a16="http://schemas.microsoft.com/office/drawing/2014/main" id="{C41F6365-1721-36A7-F114-360DEE6F38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4149725"/>
            <a:ext cx="19431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0" name="Picture 4" descr="1">
            <a:extLst>
              <a:ext uri="{FF2B5EF4-FFF2-40B4-BE49-F238E27FC236}">
                <a16:creationId xmlns:a16="http://schemas.microsoft.com/office/drawing/2014/main" id="{FDDBA118-F4BC-4A58-459F-CCEB97D77B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9950" y="2816225"/>
            <a:ext cx="50958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1" name="Picture 6" descr="3">
            <a:extLst>
              <a:ext uri="{FF2B5EF4-FFF2-40B4-BE49-F238E27FC236}">
                <a16:creationId xmlns:a16="http://schemas.microsoft.com/office/drawing/2014/main" id="{0A6CD60D-5206-6970-18C5-55143A9DFA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3325" y="6283325"/>
            <a:ext cx="21240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2" name="Image 9">
            <a:extLst>
              <a:ext uri="{FF2B5EF4-FFF2-40B4-BE49-F238E27FC236}">
                <a16:creationId xmlns:a16="http://schemas.microsoft.com/office/drawing/2014/main" id="{5BCDBB66-60B1-A98A-0A5C-C72AE3D7F4B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91338" y="1089025"/>
            <a:ext cx="2252662"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3" name="Rectangle 2">
            <a:extLst>
              <a:ext uri="{FF2B5EF4-FFF2-40B4-BE49-F238E27FC236}">
                <a16:creationId xmlns:a16="http://schemas.microsoft.com/office/drawing/2014/main" id="{2D494CF7-DE77-5373-700D-BEAC13014FA6}"/>
              </a:ext>
            </a:extLst>
          </p:cNvPr>
          <p:cNvSpPr>
            <a:spLocks noGrp="1" noChangeArrowheads="1"/>
          </p:cNvSpPr>
          <p:nvPr>
            <p:ph type="title"/>
          </p:nvPr>
        </p:nvSpPr>
        <p:spPr/>
        <p:txBody>
          <a:bodyPr/>
          <a:lstStyle/>
          <a:p>
            <a:pPr eaLnBrk="1" hangingPunct="1"/>
            <a:r>
              <a:rPr lang="fr-FR" altLang="fr-FR" sz="2800"/>
              <a:t>Algorithmes pour l’autonomie</a:t>
            </a:r>
          </a:p>
        </p:txBody>
      </p:sp>
    </p:spTree>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a:extLst>
              <a:ext uri="{FF2B5EF4-FFF2-40B4-BE49-F238E27FC236}">
                <a16:creationId xmlns:a16="http://schemas.microsoft.com/office/drawing/2014/main" id="{21A17DE5-3B6A-FEF5-9A86-F3E3D2E17D99}"/>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41667" name="Rectangle 3">
            <a:extLst>
              <a:ext uri="{FF2B5EF4-FFF2-40B4-BE49-F238E27FC236}">
                <a16:creationId xmlns:a16="http://schemas.microsoft.com/office/drawing/2014/main" id="{4063F89C-39D7-7FCF-C55A-3D363FE7562F}"/>
              </a:ext>
            </a:extLst>
          </p:cNvPr>
          <p:cNvSpPr>
            <a:spLocks noGrp="1" noChangeArrowheads="1"/>
          </p:cNvSpPr>
          <p:nvPr>
            <p:ph type="body" idx="1"/>
          </p:nvPr>
        </p:nvSpPr>
        <p:spPr/>
        <p:txBody>
          <a:bodyPr/>
          <a:lstStyle/>
          <a:p>
            <a:r>
              <a:rPr lang="fr-FR" altLang="fr-FR"/>
              <a:t>Suivi de champs de potentiels : </a:t>
            </a:r>
          </a:p>
          <a:p>
            <a:pPr lvl="1"/>
            <a:r>
              <a:rPr lang="fr-FR" altLang="fr-FR"/>
              <a:t>Permet la combinaison de points ou lignes attractifs, répulsifs…</a:t>
            </a:r>
          </a:p>
          <a:p>
            <a:pPr lvl="1"/>
            <a:r>
              <a:rPr lang="fr-FR" altLang="fr-FR"/>
              <a:t>Exemple : proie et prédateur dans un carré dont il ne faut pas sortir</a:t>
            </a:r>
          </a:p>
        </p:txBody>
      </p:sp>
      <p:pic>
        <p:nvPicPr>
          <p:cNvPr id="241668" name="Image 1">
            <a:extLst>
              <a:ext uri="{FF2B5EF4-FFF2-40B4-BE49-F238E27FC236}">
                <a16:creationId xmlns:a16="http://schemas.microsoft.com/office/drawing/2014/main" id="{0ECEAA89-7050-F78F-0F1C-A5FC0D1557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 y="3244850"/>
            <a:ext cx="3486150"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9" name="Image 2">
            <a:extLst>
              <a:ext uri="{FF2B5EF4-FFF2-40B4-BE49-F238E27FC236}">
                <a16:creationId xmlns:a16="http://schemas.microsoft.com/office/drawing/2014/main" id="{94F5E7A5-025F-FED2-71CA-7271B99064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92700" y="3217863"/>
            <a:ext cx="3440113" cy="330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70" name="ZoneTexte 3">
            <a:extLst>
              <a:ext uri="{FF2B5EF4-FFF2-40B4-BE49-F238E27FC236}">
                <a16:creationId xmlns:a16="http://schemas.microsoft.com/office/drawing/2014/main" id="{056E55E0-D441-ED7C-E1C9-99008D23058A}"/>
              </a:ext>
            </a:extLst>
          </p:cNvPr>
          <p:cNvSpPr txBox="1">
            <a:spLocks noChangeArrowheads="1"/>
          </p:cNvSpPr>
          <p:nvPr/>
        </p:nvSpPr>
        <p:spPr bwMode="auto">
          <a:xfrm>
            <a:off x="1506538" y="3033713"/>
            <a:ext cx="16970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900">
                <a:solidFill>
                  <a:schemeClr val="bg2"/>
                </a:solidFill>
              </a:rPr>
              <a:t>Champ de vecteur de la proie</a:t>
            </a:r>
          </a:p>
        </p:txBody>
      </p:sp>
      <p:sp>
        <p:nvSpPr>
          <p:cNvPr id="241671" name="ZoneTexte 6">
            <a:extLst>
              <a:ext uri="{FF2B5EF4-FFF2-40B4-BE49-F238E27FC236}">
                <a16:creationId xmlns:a16="http://schemas.microsoft.com/office/drawing/2014/main" id="{40C9721F-DC72-E043-CF26-F0664F6EB6C3}"/>
              </a:ext>
            </a:extLst>
          </p:cNvPr>
          <p:cNvSpPr txBox="1">
            <a:spLocks noChangeArrowheads="1"/>
          </p:cNvSpPr>
          <p:nvPr/>
        </p:nvSpPr>
        <p:spPr bwMode="auto">
          <a:xfrm>
            <a:off x="5867400" y="3054350"/>
            <a:ext cx="181451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900">
                <a:solidFill>
                  <a:schemeClr val="bg2"/>
                </a:solidFill>
              </a:rPr>
              <a:t>Champ de vecteur du prédateur</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721EBD89-6DB1-C775-14F9-C64CA0FA339E}"/>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42691" name="Rectangle 3">
            <a:extLst>
              <a:ext uri="{FF2B5EF4-FFF2-40B4-BE49-F238E27FC236}">
                <a16:creationId xmlns:a16="http://schemas.microsoft.com/office/drawing/2014/main" id="{96CA9B3A-170E-529F-E6A2-C734380646C3}"/>
              </a:ext>
            </a:extLst>
          </p:cNvPr>
          <p:cNvSpPr>
            <a:spLocks noGrp="1" noChangeArrowheads="1"/>
          </p:cNvSpPr>
          <p:nvPr>
            <p:ph type="body" idx="1"/>
          </p:nvPr>
        </p:nvSpPr>
        <p:spPr/>
        <p:txBody>
          <a:bodyPr/>
          <a:lstStyle/>
          <a:p>
            <a:r>
              <a:rPr lang="fr-FR" altLang="fr-FR" dirty="0"/>
              <a:t>Autres régulations : </a:t>
            </a:r>
          </a:p>
          <a:p>
            <a:pPr lvl="1"/>
            <a:r>
              <a:rPr lang="fr-FR" altLang="fr-FR" dirty="0"/>
              <a:t>Voir e.g. </a:t>
            </a:r>
            <a:r>
              <a:rPr lang="fr-FR" altLang="fr-FR" dirty="0">
                <a:hlinkClick r:id="rId2"/>
              </a:rPr>
              <a:t>http://robmooc.ensta-bretagne.fr/</a:t>
            </a:r>
            <a:r>
              <a:rPr lang="fr-FR" altLang="fr-FR" dirty="0"/>
              <a:t>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a:extLst>
              <a:ext uri="{FF2B5EF4-FFF2-40B4-BE49-F238E27FC236}">
                <a16:creationId xmlns:a16="http://schemas.microsoft.com/office/drawing/2014/main" id="{74FD1266-D1E8-0B5D-F53F-3B2983DD10CD}"/>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43715" name="Rectangle 3">
            <a:extLst>
              <a:ext uri="{FF2B5EF4-FFF2-40B4-BE49-F238E27FC236}">
                <a16:creationId xmlns:a16="http://schemas.microsoft.com/office/drawing/2014/main" id="{60107D7F-C6B2-4A89-100A-47E1E9A5F49B}"/>
              </a:ext>
            </a:extLst>
          </p:cNvPr>
          <p:cNvSpPr>
            <a:spLocks noGrp="1" noChangeArrowheads="1"/>
          </p:cNvSpPr>
          <p:nvPr>
            <p:ph type="body" idx="1"/>
          </p:nvPr>
        </p:nvSpPr>
        <p:spPr/>
        <p:txBody>
          <a:bodyPr/>
          <a:lstStyle/>
          <a:p>
            <a:r>
              <a:rPr lang="fr-FR" altLang="fr-FR"/>
              <a:t>Localisation : </a:t>
            </a:r>
          </a:p>
          <a:p>
            <a:pPr lvl="1"/>
            <a:r>
              <a:rPr lang="fr-FR" altLang="fr-FR" b="1"/>
              <a:t>Connaître sa position</a:t>
            </a:r>
            <a:r>
              <a:rPr lang="fr-FR" altLang="fr-FR"/>
              <a:t> à tout moment est indispensable dans la plupart des cas</a:t>
            </a:r>
          </a:p>
          <a:p>
            <a:pPr lvl="1"/>
            <a:endParaRPr lang="fr-FR" altLang="fr-FR"/>
          </a:p>
          <a:p>
            <a:pPr lvl="1"/>
            <a:r>
              <a:rPr lang="fr-FR" altLang="fr-FR"/>
              <a:t>Cependant, des </a:t>
            </a:r>
            <a:r>
              <a:rPr lang="fr-FR" altLang="fr-FR" b="1"/>
              <a:t>capteurs</a:t>
            </a:r>
            <a:r>
              <a:rPr lang="fr-FR" altLang="fr-FR"/>
              <a:t> ne sont </a:t>
            </a:r>
            <a:r>
              <a:rPr lang="fr-FR" altLang="fr-FR" b="1"/>
              <a:t>pas toujours disponibles</a:t>
            </a:r>
            <a:r>
              <a:rPr lang="fr-FR" altLang="fr-FR"/>
              <a:t> pour retourner directement une position précise quelles que soient les conditions…</a:t>
            </a:r>
          </a:p>
          <a:p>
            <a:pPr lvl="2"/>
            <a:r>
              <a:rPr lang="fr-FR" altLang="fr-FR"/>
              <a:t>Exemple : Le GPS marche bien quand on roule sur une route dégagée mais dans un long tunnel il ne marche pas du tout</a:t>
            </a:r>
          </a:p>
          <a:p>
            <a:pPr lvl="1"/>
            <a:endParaRPr lang="fr-FR" altLang="fr-FR"/>
          </a:p>
          <a:p>
            <a:pPr lvl="1"/>
            <a:r>
              <a:rPr lang="fr-FR" altLang="fr-FR"/>
              <a:t>Il faut donc trouver des méthodes théoriques et numériques pour évaluer ces valeurs : on appelle </a:t>
            </a:r>
            <a:r>
              <a:rPr lang="fr-FR" altLang="fr-FR" b="1"/>
              <a:t>observateur d’état</a:t>
            </a:r>
            <a:r>
              <a:rPr lang="fr-FR" altLang="fr-FR"/>
              <a:t> ces méthodes</a:t>
            </a:r>
          </a:p>
          <a:p>
            <a:pPr lvl="1"/>
            <a:endParaRPr lang="fr-FR" altLang="fr-F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A6EA6C02-C58C-7020-49E0-FFCCD7123DA2}"/>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44739" name="Rectangle 3">
            <a:extLst>
              <a:ext uri="{FF2B5EF4-FFF2-40B4-BE49-F238E27FC236}">
                <a16:creationId xmlns:a16="http://schemas.microsoft.com/office/drawing/2014/main" id="{5CD863F6-EBD6-3F11-1323-1897DC0A1BE6}"/>
              </a:ext>
            </a:extLst>
          </p:cNvPr>
          <p:cNvSpPr>
            <a:spLocks noGrp="1" noChangeArrowheads="1"/>
          </p:cNvSpPr>
          <p:nvPr>
            <p:ph type="body" idx="1"/>
          </p:nvPr>
        </p:nvSpPr>
        <p:spPr/>
        <p:txBody>
          <a:bodyPr/>
          <a:lstStyle/>
          <a:p>
            <a:r>
              <a:rPr lang="fr-FR" altLang="fr-FR" dirty="0"/>
              <a:t>Localisation : </a:t>
            </a:r>
          </a:p>
          <a:p>
            <a:pPr lvl="1"/>
            <a:r>
              <a:rPr lang="fr-FR" altLang="fr-FR" dirty="0"/>
              <a:t>En Automatique 1A, vous avez peut-être vu les </a:t>
            </a:r>
            <a:r>
              <a:rPr lang="fr-FR" altLang="fr-FR" b="1" dirty="0"/>
              <a:t>observateurs de </a:t>
            </a:r>
            <a:r>
              <a:rPr lang="fr-FR" altLang="fr-FR" b="1" dirty="0" err="1"/>
              <a:t>Luenberger</a:t>
            </a:r>
            <a:r>
              <a:rPr lang="fr-FR" altLang="fr-FR" b="1" dirty="0"/>
              <a:t> pour les systèmes linéaires invariants</a:t>
            </a:r>
            <a:r>
              <a:rPr lang="fr-FR" altLang="fr-FR" dirty="0"/>
              <a:t>, on peut en faire d’autres selon les spécificités du système étudié :</a:t>
            </a:r>
          </a:p>
          <a:p>
            <a:pPr lvl="2"/>
            <a:r>
              <a:rPr lang="fr-FR" altLang="fr-FR" b="1" dirty="0"/>
              <a:t>Dead-</a:t>
            </a:r>
            <a:r>
              <a:rPr lang="fr-FR" altLang="fr-FR" b="1" dirty="0" err="1"/>
              <a:t>reckoning</a:t>
            </a:r>
            <a:r>
              <a:rPr lang="fr-FR" altLang="fr-FR" dirty="0"/>
              <a:t> (navigation à l’estime) : en utilisant les équations d’état pour prédire la position à </a:t>
            </a:r>
            <a:r>
              <a:rPr lang="fr-FR" altLang="fr-FR" dirty="0" err="1"/>
              <a:t>t+dt</a:t>
            </a:r>
            <a:r>
              <a:rPr lang="fr-FR" altLang="fr-FR" dirty="0"/>
              <a:t> à partir de celle à t</a:t>
            </a:r>
          </a:p>
          <a:p>
            <a:pPr lvl="2"/>
            <a:r>
              <a:rPr lang="fr-FR" altLang="fr-FR" dirty="0"/>
              <a:t>Calculs par relations géométriques : relations de distance et/ou d’angles à des amers (objets de position plus ou moins connue)</a:t>
            </a:r>
          </a:p>
          <a:p>
            <a:pPr lvl="2"/>
            <a:r>
              <a:rPr lang="fr-FR" altLang="fr-FR" b="1" dirty="0"/>
              <a:t>Filtre de </a:t>
            </a:r>
            <a:r>
              <a:rPr lang="fr-FR" altLang="fr-FR" b="1" dirty="0" err="1"/>
              <a:t>Kalman</a:t>
            </a:r>
            <a:r>
              <a:rPr lang="fr-FR" altLang="fr-FR" dirty="0"/>
              <a:t> : voir e.g. </a:t>
            </a:r>
            <a:r>
              <a:rPr lang="fr-FR" altLang="fr-FR" dirty="0">
                <a:hlinkClick r:id="rId2"/>
              </a:rPr>
              <a:t>https://www.ensta-bretagne.fr/lebars/Obs_et_filt_de_Kalman.pdf</a:t>
            </a:r>
            <a:endParaRPr lang="fr-FR" altLang="fr-FR" dirty="0"/>
          </a:p>
          <a:p>
            <a:pPr lvl="2"/>
            <a:r>
              <a:rPr lang="fr-FR" altLang="fr-FR" b="1" dirty="0"/>
              <a:t>Méthodes ensemblistes</a:t>
            </a:r>
            <a:r>
              <a:rPr lang="fr-FR" altLang="fr-FR" dirty="0"/>
              <a:t> : voir e.g. </a:t>
            </a:r>
            <a:r>
              <a:rPr lang="fr-FR" altLang="fr-FR" dirty="0">
                <a:hlinkClick r:id="rId3"/>
              </a:rPr>
              <a:t>https://www.ensta-bretagne.fr/jaulin/iamooc.html</a:t>
            </a:r>
            <a:r>
              <a:rPr lang="fr-FR" altLang="fr-FR" dirty="0"/>
              <a:t>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74955F1F-48CA-AD2A-985E-935721543D17}"/>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45763" name="Rectangle 3">
            <a:extLst>
              <a:ext uri="{FF2B5EF4-FFF2-40B4-BE49-F238E27FC236}">
                <a16:creationId xmlns:a16="http://schemas.microsoft.com/office/drawing/2014/main" id="{B335C695-C3CC-38F3-8F12-427EE80DA866}"/>
              </a:ext>
            </a:extLst>
          </p:cNvPr>
          <p:cNvSpPr>
            <a:spLocks noGrp="1" noChangeArrowheads="1"/>
          </p:cNvSpPr>
          <p:nvPr>
            <p:ph type="body" idx="1"/>
          </p:nvPr>
        </p:nvSpPr>
        <p:spPr/>
        <p:txBody>
          <a:bodyPr/>
          <a:lstStyle/>
          <a:p>
            <a:r>
              <a:rPr lang="fr-FR" altLang="fr-FR"/>
              <a:t>Localisation : </a:t>
            </a:r>
          </a:p>
          <a:p>
            <a:pPr lvl="1"/>
            <a:r>
              <a:rPr lang="fr-FR" altLang="fr-FR"/>
              <a:t>Note : souvent en robotique, on va confondre </a:t>
            </a:r>
            <a:r>
              <a:rPr lang="fr-FR" altLang="fr-FR" b="1"/>
              <a:t>estimation d’état</a:t>
            </a:r>
            <a:r>
              <a:rPr lang="fr-FR" altLang="fr-FR"/>
              <a:t>, </a:t>
            </a:r>
            <a:r>
              <a:rPr lang="fr-FR" altLang="fr-FR" b="1"/>
              <a:t>observateur d’état</a:t>
            </a:r>
            <a:r>
              <a:rPr lang="fr-FR" altLang="fr-FR"/>
              <a:t> avec </a:t>
            </a:r>
            <a:r>
              <a:rPr lang="fr-FR" altLang="fr-FR" b="1"/>
              <a:t>localisation</a:t>
            </a:r>
            <a:r>
              <a:rPr lang="fr-FR" altLang="fr-FR"/>
              <a:t>, </a:t>
            </a:r>
            <a:r>
              <a:rPr lang="fr-FR" altLang="fr-FR" b="1"/>
              <a:t>estimation de position</a:t>
            </a:r>
            <a:r>
              <a:rPr lang="fr-FR" altLang="fr-FR"/>
              <a:t> car bien souvent c’est la position qui nous intéresse parmi les variables d’état</a:t>
            </a:r>
          </a:p>
          <a:p>
            <a:pPr lvl="1"/>
            <a:endParaRPr lang="fr-FR" altLang="fr-F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9817841E-E644-7936-8DAB-F74E90CD51FD}"/>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46787" name="Rectangle 3">
            <a:extLst>
              <a:ext uri="{FF2B5EF4-FFF2-40B4-BE49-F238E27FC236}">
                <a16:creationId xmlns:a16="http://schemas.microsoft.com/office/drawing/2014/main" id="{8126ADA2-F19B-C916-C2E0-26F8CA4DB345}"/>
              </a:ext>
            </a:extLst>
          </p:cNvPr>
          <p:cNvSpPr>
            <a:spLocks noGrp="1" noChangeArrowheads="1"/>
          </p:cNvSpPr>
          <p:nvPr>
            <p:ph type="body" idx="1"/>
          </p:nvPr>
        </p:nvSpPr>
        <p:spPr/>
        <p:txBody>
          <a:bodyPr/>
          <a:lstStyle/>
          <a:p>
            <a:r>
              <a:rPr lang="fr-FR" altLang="fr-FR"/>
              <a:t>Localisation : </a:t>
            </a:r>
          </a:p>
          <a:p>
            <a:pPr lvl="1"/>
            <a:r>
              <a:rPr lang="fr-FR" altLang="fr-FR"/>
              <a:t>Conversions de repères courantes :</a:t>
            </a:r>
          </a:p>
          <a:p>
            <a:pPr lvl="2"/>
            <a:r>
              <a:rPr lang="fr-FR" altLang="fr-FR"/>
              <a:t>Repères courants : </a:t>
            </a:r>
          </a:p>
          <a:p>
            <a:pPr lvl="2"/>
            <a:r>
              <a:rPr lang="fr-FR" altLang="fr-FR"/>
              <a:t>	</a:t>
            </a:r>
            <a:r>
              <a:rPr lang="fr-FR" altLang="fr-FR" b="1"/>
              <a:t>NED</a:t>
            </a:r>
            <a:r>
              <a:rPr lang="fr-FR" altLang="fr-FR"/>
              <a:t> (North-East-Down)</a:t>
            </a:r>
          </a:p>
          <a:p>
            <a:pPr lvl="2"/>
            <a:r>
              <a:rPr lang="fr-FR" altLang="fr-FR"/>
              <a:t>	</a:t>
            </a:r>
            <a:r>
              <a:rPr lang="fr-FR" altLang="fr-FR" b="1"/>
              <a:t>NWU</a:t>
            </a:r>
            <a:r>
              <a:rPr lang="fr-FR" altLang="fr-FR"/>
              <a:t> (North-West-Up)</a:t>
            </a:r>
          </a:p>
          <a:p>
            <a:pPr lvl="2"/>
            <a:r>
              <a:rPr lang="fr-FR" altLang="fr-FR"/>
              <a:t>	</a:t>
            </a:r>
            <a:r>
              <a:rPr lang="fr-FR" altLang="fr-FR" b="1"/>
              <a:t>ENU</a:t>
            </a:r>
            <a:r>
              <a:rPr lang="fr-FR" altLang="fr-FR"/>
              <a:t> (East-North-Up)</a:t>
            </a:r>
          </a:p>
          <a:p>
            <a:pPr lvl="2"/>
            <a:r>
              <a:rPr lang="fr-FR" altLang="fr-FR"/>
              <a:t>	</a:t>
            </a:r>
            <a:r>
              <a:rPr lang="fr-FR" altLang="fr-FR" b="1"/>
              <a:t>WGS84</a:t>
            </a:r>
            <a:r>
              <a:rPr lang="fr-FR" altLang="fr-FR"/>
              <a:t> (orientation des axes comme ENU)</a:t>
            </a:r>
          </a:p>
          <a:p>
            <a:pPr lvl="2"/>
            <a:r>
              <a:rPr lang="fr-FR" altLang="fr-FR"/>
              <a:t>Faire aussi la différence entre les concepts différents d’altitude (e.g. souvent pour un sous-marin la distance w.r.t. fond), profondeur (distance w.r.t. surface), qui peuvent être différents selon les capteurs et le principe physique qu’ils utilisent</a:t>
            </a:r>
          </a:p>
          <a:p>
            <a:pPr lvl="2"/>
            <a:r>
              <a:rPr lang="fr-FR" altLang="fr-FR"/>
              <a:t>	</a:t>
            </a:r>
          </a:p>
          <a:p>
            <a:pPr lvl="1"/>
            <a:endParaRPr lang="fr-FR" altLang="fr-F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3DC13B72-9333-4BFA-36AE-9626C589883D}"/>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47811" name="Rectangle 3">
            <a:extLst>
              <a:ext uri="{FF2B5EF4-FFF2-40B4-BE49-F238E27FC236}">
                <a16:creationId xmlns:a16="http://schemas.microsoft.com/office/drawing/2014/main" id="{FD646ABD-F1F3-501D-4502-0FD2D5B0E70D}"/>
              </a:ext>
            </a:extLst>
          </p:cNvPr>
          <p:cNvSpPr>
            <a:spLocks noGrp="1" noChangeArrowheads="1"/>
          </p:cNvSpPr>
          <p:nvPr>
            <p:ph type="body" idx="1"/>
          </p:nvPr>
        </p:nvSpPr>
        <p:spPr/>
        <p:txBody>
          <a:bodyPr/>
          <a:lstStyle/>
          <a:p>
            <a:r>
              <a:rPr lang="fr-FR" altLang="fr-FR" dirty="0"/>
              <a:t>Localisation : </a:t>
            </a:r>
          </a:p>
          <a:p>
            <a:pPr lvl="1"/>
            <a:r>
              <a:rPr lang="fr-FR" altLang="fr-FR" dirty="0"/>
              <a:t>Conversions de repères courantes :</a:t>
            </a:r>
          </a:p>
          <a:p>
            <a:pPr lvl="2"/>
            <a:r>
              <a:rPr lang="sv-SE" altLang="fr-FR" b="1" dirty="0"/>
              <a:t>NED-</a:t>
            </a:r>
            <a:r>
              <a:rPr lang="sv-SE" altLang="fr-FR" dirty="0"/>
              <a:t>&gt;</a:t>
            </a:r>
            <a:r>
              <a:rPr lang="sv-SE" altLang="fr-FR" b="1" dirty="0"/>
              <a:t>ENU</a:t>
            </a:r>
            <a:r>
              <a:rPr lang="sv-SE" altLang="fr-FR" dirty="0"/>
              <a:t> : YPR=90-yaw, -pitch, roll</a:t>
            </a:r>
          </a:p>
          <a:p>
            <a:pPr lvl="2"/>
            <a:r>
              <a:rPr lang="sv-SE" altLang="fr-FR" b="1" dirty="0"/>
              <a:t>NWU-</a:t>
            </a:r>
            <a:r>
              <a:rPr lang="sv-SE" altLang="fr-FR" dirty="0"/>
              <a:t>&gt;</a:t>
            </a:r>
            <a:r>
              <a:rPr lang="sv-SE" altLang="fr-FR" b="1" dirty="0"/>
              <a:t>ENU</a:t>
            </a:r>
            <a:r>
              <a:rPr lang="sv-SE" altLang="fr-FR" dirty="0"/>
              <a:t> : YPR=90+yaw, pitch, roll</a:t>
            </a:r>
          </a:p>
          <a:p>
            <a:pPr lvl="2"/>
            <a:r>
              <a:rPr lang="sv-SE" altLang="fr-FR" b="1" dirty="0"/>
              <a:t>WGS84</a:t>
            </a:r>
            <a:r>
              <a:rPr lang="sv-SE" altLang="fr-FR" dirty="0"/>
              <a:t> vers repère </a:t>
            </a:r>
            <a:r>
              <a:rPr lang="sv-SE" altLang="fr-FR" b="1" dirty="0"/>
              <a:t>ENU local</a:t>
            </a:r>
            <a:r>
              <a:rPr lang="sv-SE" altLang="fr-FR" dirty="0"/>
              <a:t> :</a:t>
            </a:r>
            <a:r>
              <a:rPr lang="fr-FR" altLang="fr-FR" dirty="0"/>
              <a:t> voir </a:t>
            </a:r>
            <a:r>
              <a:rPr lang="fr-FR" altLang="fr-FR" dirty="0">
                <a:hlinkClick r:id="rId2"/>
              </a:rPr>
              <a:t>https://www.ensta-bretagne.fr/lebars/these/thesis_2011-11-23.pdf</a:t>
            </a:r>
            <a:r>
              <a:rPr lang="fr-FR" altLang="fr-FR" dirty="0"/>
              <a:t> (p28) ou « </a:t>
            </a:r>
            <a:r>
              <a:rPr lang="en-US" altLang="fr-FR" dirty="0"/>
              <a:t>A simple controller for line following of sailboats</a:t>
            </a:r>
            <a:r>
              <a:rPr lang="fr-FR" altLang="fr-FR" dirty="0"/>
              <a:t> » sur </a:t>
            </a:r>
            <a:r>
              <a:rPr lang="fr-FR" altLang="fr-FR" dirty="0">
                <a:hlinkClick r:id="rId3"/>
              </a:rPr>
              <a:t>http://www.ensta-bretagne.fr/jaulin/</a:t>
            </a:r>
            <a:r>
              <a:rPr lang="fr-FR" altLang="fr-FR" dirty="0"/>
              <a:t> pour gérer le fait que la Terre ne peut être considérée comme plate sur de longues distances</a:t>
            </a:r>
          </a:p>
          <a:p>
            <a:pPr lvl="1"/>
            <a:endParaRPr lang="fr-FR" altLang="fr-FR" dirty="0"/>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0D9A3A32-92D3-4704-90E0-37F19FD99BD0}"/>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48835" name="Rectangle 3">
            <a:extLst>
              <a:ext uri="{FF2B5EF4-FFF2-40B4-BE49-F238E27FC236}">
                <a16:creationId xmlns:a16="http://schemas.microsoft.com/office/drawing/2014/main" id="{9A48E1E3-AFA0-3CE6-29E5-DC63C31131B7}"/>
              </a:ext>
            </a:extLst>
          </p:cNvPr>
          <p:cNvSpPr>
            <a:spLocks noGrp="1" noChangeArrowheads="1"/>
          </p:cNvSpPr>
          <p:nvPr>
            <p:ph type="body" idx="1"/>
          </p:nvPr>
        </p:nvSpPr>
        <p:spPr/>
        <p:txBody>
          <a:bodyPr/>
          <a:lstStyle/>
          <a:p>
            <a:r>
              <a:rPr lang="fr-FR" altLang="fr-FR" dirty="0"/>
              <a:t>Cartographie : </a:t>
            </a:r>
          </a:p>
          <a:p>
            <a:pPr lvl="1"/>
            <a:r>
              <a:rPr lang="fr-FR" altLang="fr-FR" b="1" dirty="0"/>
              <a:t>Dessin de l’environnement</a:t>
            </a:r>
            <a:r>
              <a:rPr lang="fr-FR" altLang="fr-FR" dirty="0"/>
              <a:t> du robot</a:t>
            </a:r>
          </a:p>
          <a:p>
            <a:pPr lvl="2"/>
            <a:r>
              <a:rPr lang="fr-FR" altLang="fr-FR" dirty="0"/>
              <a:t>e.g. regroupement de données lidar, sonar</a:t>
            </a:r>
            <a:r>
              <a:rPr lang="fr-FR" altLang="fr-FR"/>
              <a:t>, caméra, </a:t>
            </a:r>
            <a:r>
              <a:rPr lang="fr-FR" altLang="fr-FR" dirty="0"/>
              <a:t>etc.</a:t>
            </a:r>
          </a:p>
          <a:p>
            <a:pPr lvl="1"/>
            <a:endParaRPr lang="fr-FR" altLang="fr-FR" dirty="0"/>
          </a:p>
        </p:txBody>
      </p:sp>
      <p:pic>
        <p:nvPicPr>
          <p:cNvPr id="248836" name="Image 1">
            <a:extLst>
              <a:ext uri="{FF2B5EF4-FFF2-40B4-BE49-F238E27FC236}">
                <a16:creationId xmlns:a16="http://schemas.microsoft.com/office/drawing/2014/main" id="{8BAF6E15-8719-DE0D-388D-B848E15180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3057525"/>
            <a:ext cx="4400550"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7" name="Image 2">
            <a:extLst>
              <a:ext uri="{FF2B5EF4-FFF2-40B4-BE49-F238E27FC236}">
                <a16:creationId xmlns:a16="http://schemas.microsoft.com/office/drawing/2014/main" id="{CE31DD8C-5AC7-2BF9-1CFA-CD926C955A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8" y="3249613"/>
            <a:ext cx="45021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6AE4A1C8-DCB1-7980-134A-1DA45E67FCC5}"/>
              </a:ext>
            </a:extLst>
          </p:cNvPr>
          <p:cNvSpPr>
            <a:spLocks noGrp="1" noChangeArrowheads="1"/>
          </p:cNvSpPr>
          <p:nvPr>
            <p:ph type="title"/>
          </p:nvPr>
        </p:nvSpPr>
        <p:spPr/>
        <p:txBody>
          <a:bodyPr/>
          <a:lstStyle/>
          <a:p>
            <a:pPr eaLnBrk="1" hangingPunct="1"/>
            <a:r>
              <a:rPr lang="fr-FR" altLang="fr-FR" sz="2800"/>
              <a:t>Concevoir un robot</a:t>
            </a:r>
          </a:p>
        </p:txBody>
      </p:sp>
      <p:sp>
        <p:nvSpPr>
          <p:cNvPr id="27651" name="Rectangle 3">
            <a:extLst>
              <a:ext uri="{FF2B5EF4-FFF2-40B4-BE49-F238E27FC236}">
                <a16:creationId xmlns:a16="http://schemas.microsoft.com/office/drawing/2014/main" id="{D4E45B93-B6EC-8BEC-38F1-3AE878559B2A}"/>
              </a:ext>
            </a:extLst>
          </p:cNvPr>
          <p:cNvSpPr>
            <a:spLocks noGrp="1" noChangeArrowheads="1"/>
          </p:cNvSpPr>
          <p:nvPr>
            <p:ph type="body" idx="1"/>
          </p:nvPr>
        </p:nvSpPr>
        <p:spPr/>
        <p:txBody>
          <a:bodyPr/>
          <a:lstStyle/>
          <a:p>
            <a:r>
              <a:rPr lang="fr-FR" altLang="fr-FR" dirty="0"/>
              <a:t>Actionneurs :</a:t>
            </a:r>
          </a:p>
          <a:p>
            <a:pPr lvl="1"/>
            <a:r>
              <a:rPr lang="fr-FR" altLang="fr-FR" dirty="0"/>
              <a:t>Moteurs électriques : </a:t>
            </a:r>
            <a:r>
              <a:rPr lang="fr-FR" altLang="fr-FR" dirty="0" err="1"/>
              <a:t>brushed</a:t>
            </a:r>
            <a:r>
              <a:rPr lang="fr-FR" altLang="fr-FR" dirty="0"/>
              <a:t> vs </a:t>
            </a:r>
            <a:r>
              <a:rPr lang="fr-FR" altLang="fr-FR" dirty="0" err="1"/>
              <a:t>brushless</a:t>
            </a:r>
            <a:r>
              <a:rPr lang="fr-FR" altLang="fr-FR" dirty="0"/>
              <a:t>, pas-à-pas ou non?</a:t>
            </a:r>
          </a:p>
          <a:p>
            <a:pPr lvl="2"/>
            <a:r>
              <a:rPr lang="fr-FR" altLang="fr-FR" dirty="0"/>
              <a:t>Moteurs </a:t>
            </a:r>
            <a:r>
              <a:rPr lang="fr-FR" altLang="fr-FR" dirty="0" err="1"/>
              <a:t>brushless</a:t>
            </a:r>
            <a:r>
              <a:rPr lang="fr-FR" altLang="fr-FR" dirty="0"/>
              <a:t> : </a:t>
            </a:r>
          </a:p>
          <a:p>
            <a:pPr lvl="2"/>
            <a:r>
              <a:rPr lang="fr-FR" altLang="fr-FR" dirty="0"/>
              <a:t>	Tendances empiriques observées pour le choix d’hélice : </a:t>
            </a:r>
          </a:p>
          <a:p>
            <a:pPr lvl="2"/>
            <a:r>
              <a:rPr lang="fr-FR" altLang="fr-FR" dirty="0"/>
              <a:t>		Plus le pas est grand, plus l’avion ira vite</a:t>
            </a:r>
          </a:p>
          <a:p>
            <a:pPr lvl="2"/>
            <a:r>
              <a:rPr lang="fr-FR" altLang="fr-FR" dirty="0"/>
              <a:t>		Plus le diamètre est grand, plus l’avion peut être gros</a:t>
            </a:r>
          </a:p>
          <a:p>
            <a:pPr lvl="2"/>
            <a:r>
              <a:rPr lang="fr-FR" altLang="fr-FR" dirty="0"/>
              <a:t>		Plus l’hélice a un grand pas et grand diamètre, plus le 	moteur doit être gros et le </a:t>
            </a:r>
            <a:r>
              <a:rPr lang="fr-FR" altLang="fr-FR" dirty="0" err="1"/>
              <a:t>Kv</a:t>
            </a:r>
            <a:r>
              <a:rPr lang="fr-FR" altLang="fr-FR" dirty="0"/>
              <a:t> diminue</a:t>
            </a:r>
          </a:p>
          <a:p>
            <a:pPr lvl="2"/>
            <a:r>
              <a:rPr lang="fr-FR" altLang="fr-FR" dirty="0"/>
              <a:t>		Pour les </a:t>
            </a:r>
            <a:r>
              <a:rPr lang="fr-FR" altLang="fr-FR" dirty="0" err="1"/>
              <a:t>multirotors</a:t>
            </a:r>
            <a:r>
              <a:rPr lang="fr-FR" altLang="fr-FR" dirty="0"/>
              <a:t>, l’</a:t>
            </a:r>
            <a:r>
              <a:rPr lang="fr-FR" altLang="fr-FR" b="1" dirty="0"/>
              <a:t>énergie nécessaire pour porter 1 	gramme est entre 100 et 200 mW</a:t>
            </a:r>
          </a:p>
          <a:p>
            <a:pPr lvl="2"/>
            <a:r>
              <a:rPr lang="fr-FR" altLang="fr-FR" dirty="0"/>
              <a:t>		Voir </a:t>
            </a:r>
            <a:r>
              <a:rPr lang="fr-FR" altLang="fr-FR" dirty="0">
                <a:hlinkClick r:id="rId2"/>
              </a:rPr>
              <a:t>http://www.ecalc.ch/</a:t>
            </a:r>
            <a:r>
              <a:rPr lang="fr-FR" altLang="fr-FR" dirty="0"/>
              <a:t> pour bien choisir ses moteurs et 	hélices selon les caractéristiques du robot (aérien)</a:t>
            </a:r>
          </a:p>
          <a:p>
            <a:pPr lvl="1"/>
            <a:endParaRPr lang="fr-FR" altLang="fr-FR" dirty="0"/>
          </a:p>
        </p:txBody>
      </p:sp>
      <p:pic>
        <p:nvPicPr>
          <p:cNvPr id="27652" name="Image 1">
            <a:extLst>
              <a:ext uri="{FF2B5EF4-FFF2-40B4-BE49-F238E27FC236}">
                <a16:creationId xmlns:a16="http://schemas.microsoft.com/office/drawing/2014/main" id="{FD4AF536-EA34-8463-C211-DC57014CC1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6350" y="5360988"/>
            <a:ext cx="2233613"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ogo&#10;&#10;Description automatically generated">
            <a:extLst>
              <a:ext uri="{FF2B5EF4-FFF2-40B4-BE49-F238E27FC236}">
                <a16:creationId xmlns:a16="http://schemas.microsoft.com/office/drawing/2014/main" id="{EC62EE91-9A84-C6EC-9E41-D316044A66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40" y="2600908"/>
            <a:ext cx="296996" cy="296996"/>
          </a:xfrm>
          <a:prstGeom prst="rect">
            <a:avLst/>
          </a:prstGeom>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a:extLst>
              <a:ext uri="{FF2B5EF4-FFF2-40B4-BE49-F238E27FC236}">
                <a16:creationId xmlns:a16="http://schemas.microsoft.com/office/drawing/2014/main" id="{957384D3-D6EF-8268-6192-749F51CACD2B}"/>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49859" name="Rectangle 3">
            <a:extLst>
              <a:ext uri="{FF2B5EF4-FFF2-40B4-BE49-F238E27FC236}">
                <a16:creationId xmlns:a16="http://schemas.microsoft.com/office/drawing/2014/main" id="{0A46ACE6-ED1C-D95B-ADFD-360D0237703B}"/>
              </a:ext>
            </a:extLst>
          </p:cNvPr>
          <p:cNvSpPr>
            <a:spLocks noGrp="1" noChangeArrowheads="1"/>
          </p:cNvSpPr>
          <p:nvPr>
            <p:ph type="body" idx="1"/>
          </p:nvPr>
        </p:nvSpPr>
        <p:spPr/>
        <p:txBody>
          <a:bodyPr/>
          <a:lstStyle/>
          <a:p>
            <a:r>
              <a:rPr lang="fr-FR" altLang="fr-FR"/>
              <a:t>Cartographie : </a:t>
            </a:r>
          </a:p>
          <a:p>
            <a:pPr lvl="1"/>
            <a:r>
              <a:rPr lang="fr-FR" altLang="fr-FR"/>
              <a:t>Exemple de capteur intéressant pour la cartographie : Kinect 2 Xbox One</a:t>
            </a:r>
          </a:p>
          <a:p>
            <a:pPr lvl="2"/>
            <a:r>
              <a:rPr lang="fr-FR" altLang="fr-FR"/>
              <a:t>Regroupement de plusieurs capteurs :</a:t>
            </a:r>
          </a:p>
          <a:p>
            <a:pPr lvl="2"/>
            <a:r>
              <a:rPr lang="fr-FR" altLang="fr-FR"/>
              <a:t>•	Une caméra Full HD dans le visible</a:t>
            </a:r>
          </a:p>
          <a:p>
            <a:pPr lvl="2"/>
            <a:r>
              <a:rPr lang="fr-FR" altLang="fr-FR"/>
              <a:t>•	Une caméra dans l'infrarouge (avec éclairage actif)</a:t>
            </a:r>
          </a:p>
          <a:p>
            <a:pPr lvl="2"/>
            <a:r>
              <a:rPr lang="fr-FR" altLang="fr-FR"/>
              <a:t>•	De nombreux micros</a:t>
            </a:r>
          </a:p>
          <a:p>
            <a:pPr lvl="2"/>
            <a:endParaRPr lang="fr-FR" altLang="fr-FR"/>
          </a:p>
        </p:txBody>
      </p:sp>
      <p:pic>
        <p:nvPicPr>
          <p:cNvPr id="249860" name="Image 1">
            <a:extLst>
              <a:ext uri="{FF2B5EF4-FFF2-40B4-BE49-F238E27FC236}">
                <a16:creationId xmlns:a16="http://schemas.microsoft.com/office/drawing/2014/main" id="{7ACC9B7F-449E-04FC-75D5-71DC17405E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4581525"/>
            <a:ext cx="27336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a:extLst>
              <a:ext uri="{FF2B5EF4-FFF2-40B4-BE49-F238E27FC236}">
                <a16:creationId xmlns:a16="http://schemas.microsoft.com/office/drawing/2014/main" id="{F08A762C-6C6A-8A13-E1A0-F543727BB6DE}"/>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50883" name="Rectangle 3">
            <a:extLst>
              <a:ext uri="{FF2B5EF4-FFF2-40B4-BE49-F238E27FC236}">
                <a16:creationId xmlns:a16="http://schemas.microsoft.com/office/drawing/2014/main" id="{A80F9E58-7504-95A0-E9D5-01B5AE86C907}"/>
              </a:ext>
            </a:extLst>
          </p:cNvPr>
          <p:cNvSpPr>
            <a:spLocks noGrp="1" noChangeArrowheads="1"/>
          </p:cNvSpPr>
          <p:nvPr>
            <p:ph type="body" idx="1"/>
          </p:nvPr>
        </p:nvSpPr>
        <p:spPr>
          <a:xfrm>
            <a:off x="457200" y="1447800"/>
            <a:ext cx="5086350" cy="4724400"/>
          </a:xfrm>
        </p:spPr>
        <p:txBody>
          <a:bodyPr/>
          <a:lstStyle/>
          <a:p>
            <a:r>
              <a:rPr lang="fr-FR" altLang="fr-FR"/>
              <a:t>Cartographie : </a:t>
            </a:r>
          </a:p>
          <a:p>
            <a:pPr lvl="1"/>
            <a:r>
              <a:rPr lang="fr-FR" altLang="fr-FR"/>
              <a:t>Exemple de capteur intéressant pour la cartographie : Kinect 2 Xbox One</a:t>
            </a:r>
          </a:p>
          <a:p>
            <a:pPr lvl="2"/>
            <a:r>
              <a:rPr lang="fr-FR" altLang="fr-FR"/>
              <a:t>Elle retourne :</a:t>
            </a:r>
          </a:p>
          <a:p>
            <a:pPr lvl="2"/>
            <a:r>
              <a:rPr lang="fr-FR" altLang="fr-FR"/>
              <a:t>•	Des images </a:t>
            </a:r>
            <a:r>
              <a:rPr lang="fr-FR" altLang="fr-FR" b="1"/>
              <a:t>couleurs</a:t>
            </a:r>
          </a:p>
          <a:p>
            <a:pPr lvl="2"/>
            <a:endParaRPr lang="fr-FR" altLang="fr-FR"/>
          </a:p>
          <a:p>
            <a:pPr lvl="2"/>
            <a:endParaRPr lang="fr-FR" altLang="fr-FR"/>
          </a:p>
          <a:p>
            <a:pPr lvl="2"/>
            <a:r>
              <a:rPr lang="fr-FR" altLang="fr-FR"/>
              <a:t>•	Des images </a:t>
            </a:r>
            <a:r>
              <a:rPr lang="fr-FR" altLang="fr-FR" b="1"/>
              <a:t>infrarouges</a:t>
            </a:r>
          </a:p>
          <a:p>
            <a:pPr lvl="2"/>
            <a:endParaRPr lang="fr-FR" altLang="fr-FR"/>
          </a:p>
          <a:p>
            <a:pPr lvl="2"/>
            <a:endParaRPr lang="fr-FR" altLang="fr-FR"/>
          </a:p>
          <a:p>
            <a:pPr lvl="2"/>
            <a:r>
              <a:rPr lang="fr-FR" altLang="fr-FR"/>
              <a:t>•	Des images en niveaux de gris, celui-ci étant plus ou moins foncé en fonction de la distance des objets face au capteur (</a:t>
            </a:r>
            <a:r>
              <a:rPr lang="fr-FR" altLang="fr-FR" b="1"/>
              <a:t>profondeur</a:t>
            </a:r>
            <a:r>
              <a:rPr lang="fr-FR" altLang="fr-FR"/>
              <a:t>)</a:t>
            </a:r>
          </a:p>
          <a:p>
            <a:pPr lvl="2"/>
            <a:endParaRPr lang="fr-FR" altLang="fr-FR"/>
          </a:p>
        </p:txBody>
      </p:sp>
      <p:pic>
        <p:nvPicPr>
          <p:cNvPr id="250884" name="Image 2">
            <a:extLst>
              <a:ext uri="{FF2B5EF4-FFF2-40B4-BE49-F238E27FC236}">
                <a16:creationId xmlns:a16="http://schemas.microsoft.com/office/drawing/2014/main" id="{B9BED291-8458-27FA-BD74-2D27384878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1076325"/>
            <a:ext cx="245745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5" name="Image 3">
            <a:extLst>
              <a:ext uri="{FF2B5EF4-FFF2-40B4-BE49-F238E27FC236}">
                <a16:creationId xmlns:a16="http://schemas.microsoft.com/office/drawing/2014/main" id="{F785562A-B755-107A-7E0C-A5E5612B9A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4935538"/>
            <a:ext cx="245745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6" name="Image 4">
            <a:extLst>
              <a:ext uri="{FF2B5EF4-FFF2-40B4-BE49-F238E27FC236}">
                <a16:creationId xmlns:a16="http://schemas.microsoft.com/office/drawing/2014/main" id="{FBAE1ACD-CB3B-2252-3315-9837DBF1B0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2997200"/>
            <a:ext cx="2446338"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a:extLst>
              <a:ext uri="{FF2B5EF4-FFF2-40B4-BE49-F238E27FC236}">
                <a16:creationId xmlns:a16="http://schemas.microsoft.com/office/drawing/2014/main" id="{E67D0E8F-5B28-E452-927C-188E940FD922}"/>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51907" name="Rectangle 3">
            <a:extLst>
              <a:ext uri="{FF2B5EF4-FFF2-40B4-BE49-F238E27FC236}">
                <a16:creationId xmlns:a16="http://schemas.microsoft.com/office/drawing/2014/main" id="{E2A61DF2-4389-4C26-032F-7D4920A4A17E}"/>
              </a:ext>
            </a:extLst>
          </p:cNvPr>
          <p:cNvSpPr>
            <a:spLocks noGrp="1" noChangeArrowheads="1"/>
          </p:cNvSpPr>
          <p:nvPr>
            <p:ph type="body" idx="1"/>
          </p:nvPr>
        </p:nvSpPr>
        <p:spPr/>
        <p:txBody>
          <a:bodyPr/>
          <a:lstStyle/>
          <a:p>
            <a:r>
              <a:rPr lang="fr-FR" altLang="fr-FR"/>
              <a:t>Cartographie : </a:t>
            </a:r>
          </a:p>
          <a:p>
            <a:pPr lvl="1"/>
            <a:r>
              <a:rPr lang="fr-FR" altLang="fr-FR"/>
              <a:t>Exemple de capteur intéressant pour la cartographie : Kinect 2 Xbox One</a:t>
            </a:r>
          </a:p>
          <a:p>
            <a:pPr lvl="2"/>
            <a:r>
              <a:rPr lang="fr-FR" altLang="fr-FR"/>
              <a:t>Comme ces images viennent de capteurs séparés, plusieurs problèmes sont à considérer :</a:t>
            </a:r>
          </a:p>
          <a:p>
            <a:pPr lvl="2"/>
            <a:r>
              <a:rPr lang="fr-FR" altLang="fr-FR"/>
              <a:t>	• Point de vue légèrement différent -&gt; zones visibles sur un capteur mais pas sur l’autre</a:t>
            </a:r>
          </a:p>
          <a:p>
            <a:pPr lvl="2"/>
            <a:r>
              <a:rPr lang="fr-FR" altLang="fr-FR"/>
              <a:t>	• Résolution et ouverture angulaire (FOV) différentes</a:t>
            </a:r>
          </a:p>
          <a:p>
            <a:pPr lvl="2"/>
            <a:r>
              <a:rPr lang="fr-FR" altLang="fr-FR"/>
              <a:t>	• Symétries, etc.</a:t>
            </a:r>
          </a:p>
          <a:p>
            <a:pPr lvl="2"/>
            <a:endParaRPr lang="fr-FR" altLang="fr-FR"/>
          </a:p>
          <a:p>
            <a:pPr lvl="2"/>
            <a:endParaRPr lang="fr-FR" altLang="fr-F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BA5C52D6-2251-2C68-4CFE-870D10702D91}"/>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53955" name="Rectangle 3">
            <a:extLst>
              <a:ext uri="{FF2B5EF4-FFF2-40B4-BE49-F238E27FC236}">
                <a16:creationId xmlns:a16="http://schemas.microsoft.com/office/drawing/2014/main" id="{6CFA9AA6-D67F-9220-2651-13C57B5D2DF6}"/>
              </a:ext>
            </a:extLst>
          </p:cNvPr>
          <p:cNvSpPr>
            <a:spLocks noGrp="1" noChangeArrowheads="1"/>
          </p:cNvSpPr>
          <p:nvPr>
            <p:ph type="body" idx="1"/>
          </p:nvPr>
        </p:nvSpPr>
        <p:spPr/>
        <p:txBody>
          <a:bodyPr/>
          <a:lstStyle/>
          <a:p>
            <a:r>
              <a:rPr lang="fr-FR" altLang="fr-FR"/>
              <a:t>Cartographie : </a:t>
            </a:r>
          </a:p>
          <a:p>
            <a:pPr lvl="1"/>
            <a:r>
              <a:rPr lang="fr-FR" altLang="fr-FR"/>
              <a:t>Exemple de capteur intéressant pour la cartographie : Kinect 2 Xbox One</a:t>
            </a:r>
          </a:p>
          <a:p>
            <a:pPr lvl="2"/>
            <a:r>
              <a:rPr lang="fr-FR" altLang="fr-FR" sz="1600"/>
              <a:t>Ensuite, connaissant l’ouverture angulaire de la caméra et la portée en profondeur, on peut combiner les informations de l’image couleur et l’image en profondeur pour dessiner un nuage de points colorés dans l’espace...</a:t>
            </a:r>
          </a:p>
          <a:p>
            <a:pPr lvl="2"/>
            <a:endParaRPr lang="fr-FR" altLang="fr-FR"/>
          </a:p>
          <a:p>
            <a:pPr lvl="2"/>
            <a:endParaRPr lang="fr-FR" altLang="fr-FR"/>
          </a:p>
        </p:txBody>
      </p:sp>
      <p:pic>
        <p:nvPicPr>
          <p:cNvPr id="253956" name="Image 1">
            <a:extLst>
              <a:ext uri="{FF2B5EF4-FFF2-40B4-BE49-F238E27FC236}">
                <a16:creationId xmlns:a16="http://schemas.microsoft.com/office/drawing/2014/main" id="{A630451E-3BE0-44EA-34B7-5C23350780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25963" y="3357563"/>
            <a:ext cx="3502025"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7" name="Image 2">
            <a:extLst>
              <a:ext uri="{FF2B5EF4-FFF2-40B4-BE49-F238E27FC236}">
                <a16:creationId xmlns:a16="http://schemas.microsoft.com/office/drawing/2014/main" id="{74D61035-01DA-B5CE-C639-B841E2C082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3609975"/>
            <a:ext cx="172878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8" name="Image 3">
            <a:extLst>
              <a:ext uri="{FF2B5EF4-FFF2-40B4-BE49-F238E27FC236}">
                <a16:creationId xmlns:a16="http://schemas.microsoft.com/office/drawing/2014/main" id="{7820AF27-73E8-8179-EBC4-D9223082CE8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5229225"/>
            <a:ext cx="172878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954C115A-732D-9620-D2E0-5C5B7D2248D3}"/>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54979" name="Rectangle 3">
            <a:extLst>
              <a:ext uri="{FF2B5EF4-FFF2-40B4-BE49-F238E27FC236}">
                <a16:creationId xmlns:a16="http://schemas.microsoft.com/office/drawing/2014/main" id="{92FE26E9-1F50-A7B3-C00E-B647CC30C69C}"/>
              </a:ext>
            </a:extLst>
          </p:cNvPr>
          <p:cNvSpPr>
            <a:spLocks noGrp="1" noChangeArrowheads="1"/>
          </p:cNvSpPr>
          <p:nvPr>
            <p:ph type="body" idx="1"/>
          </p:nvPr>
        </p:nvSpPr>
        <p:spPr/>
        <p:txBody>
          <a:bodyPr/>
          <a:lstStyle/>
          <a:p>
            <a:r>
              <a:rPr lang="fr-FR" altLang="fr-FR"/>
              <a:t>Cartographie : </a:t>
            </a:r>
          </a:p>
          <a:p>
            <a:pPr lvl="1"/>
            <a:r>
              <a:rPr lang="fr-FR" altLang="fr-FR"/>
              <a:t>Exemple de capteur intéressant pour la cartographie : Kinect 2 Xbox One</a:t>
            </a:r>
          </a:p>
          <a:p>
            <a:pPr lvl="2"/>
            <a:r>
              <a:rPr lang="fr-FR" altLang="fr-FR" sz="1600"/>
              <a:t>Exemple : représentation dans l’espace d’un </a:t>
            </a:r>
            <a:r>
              <a:rPr lang="fr-FR" altLang="fr-FR" sz="1600">
                <a:solidFill>
                  <a:srgbClr val="FF0000"/>
                </a:solidFill>
              </a:rPr>
              <a:t>groupe de pixels rouges</a:t>
            </a:r>
            <a:r>
              <a:rPr lang="fr-FR" altLang="fr-FR" sz="1600"/>
              <a:t> de l’image couleur, dont le </a:t>
            </a:r>
            <a:r>
              <a:rPr lang="fr-FR" altLang="fr-FR" sz="1600" b="1"/>
              <a:t>niveau de gris</a:t>
            </a:r>
            <a:r>
              <a:rPr lang="fr-FR" altLang="fr-FR" sz="1600"/>
              <a:t> correspondant dans l’image en profondeur se traduit par une </a:t>
            </a:r>
            <a:r>
              <a:rPr lang="fr-FR" altLang="fr-FR" sz="1600" b="1"/>
              <a:t>distance de 4.2 m</a:t>
            </a:r>
            <a:r>
              <a:rPr lang="fr-FR" altLang="fr-FR" sz="1600"/>
              <a:t>, si images e.g. de </a:t>
            </a:r>
            <a:r>
              <a:rPr lang="fr-FR" altLang="fr-FR" sz="1600" b="1"/>
              <a:t>résolution 320 x 240</a:t>
            </a:r>
            <a:r>
              <a:rPr lang="fr-FR" altLang="fr-FR" sz="1600"/>
              <a:t> avec un </a:t>
            </a:r>
            <a:r>
              <a:rPr lang="fr-FR" altLang="fr-FR" sz="1600" b="1"/>
              <a:t>FOV 70.6 x 53.8</a:t>
            </a:r>
          </a:p>
          <a:p>
            <a:pPr lvl="2"/>
            <a:endParaRPr lang="fr-FR" altLang="fr-FR"/>
          </a:p>
        </p:txBody>
      </p:sp>
      <p:cxnSp>
        <p:nvCxnSpPr>
          <p:cNvPr id="254980" name="Connecteur droit 6">
            <a:extLst>
              <a:ext uri="{FF2B5EF4-FFF2-40B4-BE49-F238E27FC236}">
                <a16:creationId xmlns:a16="http://schemas.microsoft.com/office/drawing/2014/main" id="{7D4C2434-AE24-41A5-7A1F-6CCA108DE0F7}"/>
              </a:ext>
            </a:extLst>
          </p:cNvPr>
          <p:cNvCxnSpPr>
            <a:cxnSpLocks noChangeShapeType="1"/>
          </p:cNvCxnSpPr>
          <p:nvPr/>
        </p:nvCxnSpPr>
        <p:spPr bwMode="auto">
          <a:xfrm flipH="1">
            <a:off x="4751388" y="3960813"/>
            <a:ext cx="1209675" cy="19018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254981" name="Connecteur droit 10">
            <a:extLst>
              <a:ext uri="{FF2B5EF4-FFF2-40B4-BE49-F238E27FC236}">
                <a16:creationId xmlns:a16="http://schemas.microsoft.com/office/drawing/2014/main" id="{548EB93E-27F8-BE3B-E9B5-28DDDF3A01AE}"/>
              </a:ext>
            </a:extLst>
          </p:cNvPr>
          <p:cNvCxnSpPr>
            <a:cxnSpLocks noChangeShapeType="1"/>
          </p:cNvCxnSpPr>
          <p:nvPr/>
        </p:nvCxnSpPr>
        <p:spPr bwMode="auto">
          <a:xfrm flipH="1">
            <a:off x="5040313" y="4349750"/>
            <a:ext cx="2555875" cy="15494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54982" name="Parallélogramme 13">
            <a:extLst>
              <a:ext uri="{FF2B5EF4-FFF2-40B4-BE49-F238E27FC236}">
                <a16:creationId xmlns:a16="http://schemas.microsoft.com/office/drawing/2014/main" id="{1418726E-1C52-DBE8-644F-ACEF95728C4D}"/>
              </a:ext>
            </a:extLst>
          </p:cNvPr>
          <p:cNvSpPr>
            <a:spLocks noChangeArrowheads="1"/>
          </p:cNvSpPr>
          <p:nvPr/>
        </p:nvSpPr>
        <p:spPr bwMode="auto">
          <a:xfrm rot="11572689" flipH="1">
            <a:off x="4743450" y="5861050"/>
            <a:ext cx="320675" cy="184150"/>
          </a:xfrm>
          <a:prstGeom prst="parallelogram">
            <a:avLst>
              <a:gd name="adj" fmla="val 24944"/>
            </a:avLst>
          </a:prstGeom>
          <a:solidFill>
            <a:schemeClr val="accent1"/>
          </a:solidFill>
          <a:ln w="9525" algn="ctr">
            <a:solidFill>
              <a:schemeClr val="tx1"/>
            </a:solidFill>
            <a:round/>
            <a:headEnd/>
            <a:tailEnd/>
          </a:ln>
        </p:spPr>
        <p:txBody>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a:spcBef>
                <a:spcPct val="0"/>
              </a:spcBef>
              <a:spcAft>
                <a:spcPct val="0"/>
              </a:spcAft>
              <a:buClrTx/>
              <a:buFontTx/>
              <a:buNone/>
            </a:pPr>
            <a:endParaRPr lang="fr-FR" altLang="fr-FR" sz="3200">
              <a:solidFill>
                <a:schemeClr val="tx1"/>
              </a:solidFill>
              <a:latin typeface="Tahoma" panose="020B0604030504040204" pitchFamily="34" charset="0"/>
            </a:endParaRPr>
          </a:p>
        </p:txBody>
      </p:sp>
      <p:cxnSp>
        <p:nvCxnSpPr>
          <p:cNvPr id="254983" name="Connecteur droit 18">
            <a:extLst>
              <a:ext uri="{FF2B5EF4-FFF2-40B4-BE49-F238E27FC236}">
                <a16:creationId xmlns:a16="http://schemas.microsoft.com/office/drawing/2014/main" id="{F119313F-41E7-80F6-7561-72989E5E07FE}"/>
              </a:ext>
            </a:extLst>
          </p:cNvPr>
          <p:cNvCxnSpPr>
            <a:cxnSpLocks noChangeShapeType="1"/>
          </p:cNvCxnSpPr>
          <p:nvPr/>
        </p:nvCxnSpPr>
        <p:spPr bwMode="auto">
          <a:xfrm flipH="1">
            <a:off x="5027613" y="5611813"/>
            <a:ext cx="2551112" cy="4667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1" name="Arc 20">
            <a:extLst>
              <a:ext uri="{FF2B5EF4-FFF2-40B4-BE49-F238E27FC236}">
                <a16:creationId xmlns:a16="http://schemas.microsoft.com/office/drawing/2014/main" id="{B055E943-33D5-9E17-1DD9-57D0E4B80215}"/>
              </a:ext>
            </a:extLst>
          </p:cNvPr>
          <p:cNvSpPr/>
          <p:nvPr/>
        </p:nvSpPr>
        <p:spPr bwMode="auto">
          <a:xfrm rot="21084426">
            <a:off x="4789488" y="5329238"/>
            <a:ext cx="706437" cy="688975"/>
          </a:xfrm>
          <a:prstGeom prst="arc">
            <a:avLst/>
          </a:prstGeom>
          <a:noFill/>
          <a:ln w="9525" cap="flat" cmpd="sng" algn="ctr">
            <a:solidFill>
              <a:schemeClr val="tx1"/>
            </a:solidFill>
            <a:prstDash val="solid"/>
            <a:round/>
            <a:headEnd type="none" w="med" len="med"/>
            <a:tailEnd type="none" w="med" len="med"/>
          </a:ln>
          <a:effectLst/>
        </p:spPr>
        <p:txBody>
          <a:bodyPr/>
          <a:lstStyle/>
          <a:p>
            <a:pPr algn="ctr">
              <a:defRPr/>
            </a:pPr>
            <a:endParaRPr lang="fr-FR" sz="3200">
              <a:solidFill>
                <a:schemeClr val="tx1"/>
              </a:solidFill>
              <a:latin typeface="Tahoma" pitchFamily="34" charset="0"/>
            </a:endParaRPr>
          </a:p>
        </p:txBody>
      </p:sp>
      <p:sp>
        <p:nvSpPr>
          <p:cNvPr id="31" name="Arc 30">
            <a:extLst>
              <a:ext uri="{FF2B5EF4-FFF2-40B4-BE49-F238E27FC236}">
                <a16:creationId xmlns:a16="http://schemas.microsoft.com/office/drawing/2014/main" id="{156A17DF-C7A0-973D-8828-07EB239D9E91}"/>
              </a:ext>
            </a:extLst>
          </p:cNvPr>
          <p:cNvSpPr/>
          <p:nvPr/>
        </p:nvSpPr>
        <p:spPr bwMode="auto">
          <a:xfrm rot="1167061">
            <a:off x="5118100" y="5665788"/>
            <a:ext cx="420688" cy="533400"/>
          </a:xfrm>
          <a:prstGeom prst="arc">
            <a:avLst/>
          </a:prstGeom>
          <a:noFill/>
          <a:ln w="9525" cap="flat" cmpd="sng" algn="ctr">
            <a:solidFill>
              <a:schemeClr val="tx1"/>
            </a:solidFill>
            <a:prstDash val="solid"/>
            <a:round/>
            <a:headEnd type="none" w="med" len="med"/>
            <a:tailEnd type="none" w="med" len="med"/>
          </a:ln>
          <a:effectLst/>
        </p:spPr>
        <p:txBody>
          <a:bodyPr/>
          <a:lstStyle/>
          <a:p>
            <a:pPr algn="ctr">
              <a:defRPr/>
            </a:pPr>
            <a:endParaRPr lang="fr-FR" sz="3200">
              <a:solidFill>
                <a:schemeClr val="tx1"/>
              </a:solidFill>
              <a:latin typeface="Tahoma" pitchFamily="34" charset="0"/>
            </a:endParaRPr>
          </a:p>
        </p:txBody>
      </p:sp>
      <p:sp>
        <p:nvSpPr>
          <p:cNvPr id="254986" name="ZoneTexte 22">
            <a:extLst>
              <a:ext uri="{FF2B5EF4-FFF2-40B4-BE49-F238E27FC236}">
                <a16:creationId xmlns:a16="http://schemas.microsoft.com/office/drawing/2014/main" id="{D0EB7162-71F0-5731-B0E1-3D1F81A32CA5}"/>
              </a:ext>
            </a:extLst>
          </p:cNvPr>
          <p:cNvSpPr txBox="1">
            <a:spLocks noChangeArrowheads="1"/>
          </p:cNvSpPr>
          <p:nvPr/>
        </p:nvSpPr>
        <p:spPr bwMode="auto">
          <a:xfrm>
            <a:off x="5307013" y="5199063"/>
            <a:ext cx="63341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900">
                <a:solidFill>
                  <a:schemeClr val="bg2"/>
                </a:solidFill>
              </a:rPr>
              <a:t>70.6 deg</a:t>
            </a:r>
          </a:p>
        </p:txBody>
      </p:sp>
      <p:sp>
        <p:nvSpPr>
          <p:cNvPr id="254987" name="ZoneTexte 32">
            <a:extLst>
              <a:ext uri="{FF2B5EF4-FFF2-40B4-BE49-F238E27FC236}">
                <a16:creationId xmlns:a16="http://schemas.microsoft.com/office/drawing/2014/main" id="{314FD5BC-46E9-615C-1798-4668D5450AA7}"/>
              </a:ext>
            </a:extLst>
          </p:cNvPr>
          <p:cNvSpPr txBox="1">
            <a:spLocks noChangeArrowheads="1"/>
          </p:cNvSpPr>
          <p:nvPr/>
        </p:nvSpPr>
        <p:spPr bwMode="auto">
          <a:xfrm>
            <a:off x="5486400" y="5681663"/>
            <a:ext cx="63341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900">
                <a:solidFill>
                  <a:schemeClr val="bg2"/>
                </a:solidFill>
              </a:rPr>
              <a:t>53.8 deg</a:t>
            </a:r>
          </a:p>
        </p:txBody>
      </p:sp>
      <p:cxnSp>
        <p:nvCxnSpPr>
          <p:cNvPr id="254988" name="Connecteur droit avec flèche 31">
            <a:extLst>
              <a:ext uri="{FF2B5EF4-FFF2-40B4-BE49-F238E27FC236}">
                <a16:creationId xmlns:a16="http://schemas.microsoft.com/office/drawing/2014/main" id="{3E7064D3-B8DF-8675-AF69-C4A0E305BAC5}"/>
              </a:ext>
            </a:extLst>
          </p:cNvPr>
          <p:cNvCxnSpPr>
            <a:cxnSpLocks noChangeShapeType="1"/>
          </p:cNvCxnSpPr>
          <p:nvPr/>
        </p:nvCxnSpPr>
        <p:spPr bwMode="auto">
          <a:xfrm>
            <a:off x="4716463" y="6149975"/>
            <a:ext cx="352425" cy="76200"/>
          </a:xfrm>
          <a:prstGeom prst="straightConnector1">
            <a:avLst/>
          </a:prstGeom>
          <a:noFill/>
          <a:ln w="9525"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254989" name="Connecteur droit avec flèche 35">
            <a:extLst>
              <a:ext uri="{FF2B5EF4-FFF2-40B4-BE49-F238E27FC236}">
                <a16:creationId xmlns:a16="http://schemas.microsoft.com/office/drawing/2014/main" id="{EE57718A-BC70-B124-C853-27F27DAFD1F2}"/>
              </a:ext>
            </a:extLst>
          </p:cNvPr>
          <p:cNvCxnSpPr>
            <a:cxnSpLocks noChangeShapeType="1"/>
          </p:cNvCxnSpPr>
          <p:nvPr/>
        </p:nvCxnSpPr>
        <p:spPr bwMode="auto">
          <a:xfrm flipH="1">
            <a:off x="4600575" y="5767388"/>
            <a:ext cx="7938" cy="239712"/>
          </a:xfrm>
          <a:prstGeom prst="straightConnector1">
            <a:avLst/>
          </a:prstGeom>
          <a:noFill/>
          <a:ln w="9525"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254990" name="ZoneTexte 37">
            <a:extLst>
              <a:ext uri="{FF2B5EF4-FFF2-40B4-BE49-F238E27FC236}">
                <a16:creationId xmlns:a16="http://schemas.microsoft.com/office/drawing/2014/main" id="{C2691436-6B54-A292-5520-4549DBA4D731}"/>
              </a:ext>
            </a:extLst>
          </p:cNvPr>
          <p:cNvSpPr txBox="1">
            <a:spLocks noChangeArrowheads="1"/>
          </p:cNvSpPr>
          <p:nvPr/>
        </p:nvSpPr>
        <p:spPr bwMode="auto">
          <a:xfrm>
            <a:off x="4032250" y="5775325"/>
            <a:ext cx="5302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900">
                <a:solidFill>
                  <a:schemeClr val="bg2"/>
                </a:solidFill>
              </a:rPr>
              <a:t>240 px</a:t>
            </a:r>
          </a:p>
        </p:txBody>
      </p:sp>
      <p:sp>
        <p:nvSpPr>
          <p:cNvPr id="254991" name="ZoneTexte 38">
            <a:extLst>
              <a:ext uri="{FF2B5EF4-FFF2-40B4-BE49-F238E27FC236}">
                <a16:creationId xmlns:a16="http://schemas.microsoft.com/office/drawing/2014/main" id="{5A2F9CB0-920F-AD9D-51A0-C3427720C137}"/>
              </a:ext>
            </a:extLst>
          </p:cNvPr>
          <p:cNvSpPr txBox="1">
            <a:spLocks noChangeArrowheads="1"/>
          </p:cNvSpPr>
          <p:nvPr/>
        </p:nvSpPr>
        <p:spPr bwMode="auto">
          <a:xfrm>
            <a:off x="4643438" y="6257925"/>
            <a:ext cx="53181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900">
                <a:solidFill>
                  <a:schemeClr val="bg2"/>
                </a:solidFill>
              </a:rPr>
              <a:t>320 px</a:t>
            </a:r>
          </a:p>
        </p:txBody>
      </p:sp>
      <p:sp>
        <p:nvSpPr>
          <p:cNvPr id="254992" name="Parallélogramme 39">
            <a:extLst>
              <a:ext uri="{FF2B5EF4-FFF2-40B4-BE49-F238E27FC236}">
                <a16:creationId xmlns:a16="http://schemas.microsoft.com/office/drawing/2014/main" id="{4D71A3FA-67D1-F663-2D77-E9933C51BA51}"/>
              </a:ext>
            </a:extLst>
          </p:cNvPr>
          <p:cNvSpPr>
            <a:spLocks noChangeArrowheads="1"/>
          </p:cNvSpPr>
          <p:nvPr/>
        </p:nvSpPr>
        <p:spPr bwMode="auto">
          <a:xfrm rot="11572689" flipH="1">
            <a:off x="5675313" y="4673600"/>
            <a:ext cx="320675" cy="184150"/>
          </a:xfrm>
          <a:prstGeom prst="parallelogram">
            <a:avLst>
              <a:gd name="adj" fmla="val 24944"/>
            </a:avLst>
          </a:prstGeom>
          <a:solidFill>
            <a:srgbClr val="FF0000"/>
          </a:solidFill>
          <a:ln w="9525" algn="ctr">
            <a:solidFill>
              <a:schemeClr val="tx1"/>
            </a:solidFill>
            <a:round/>
            <a:headEnd/>
            <a:tailEnd/>
          </a:ln>
        </p:spPr>
        <p:txBody>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a:spcBef>
                <a:spcPct val="0"/>
              </a:spcBef>
              <a:spcAft>
                <a:spcPct val="0"/>
              </a:spcAft>
              <a:buClrTx/>
              <a:buFontTx/>
              <a:buNone/>
            </a:pPr>
            <a:endParaRPr lang="fr-FR" altLang="fr-FR" sz="3200">
              <a:solidFill>
                <a:schemeClr val="tx1"/>
              </a:solidFill>
              <a:latin typeface="Tahoma" panose="020B0604030504040204" pitchFamily="34" charset="0"/>
            </a:endParaRPr>
          </a:p>
        </p:txBody>
      </p:sp>
      <p:sp>
        <p:nvSpPr>
          <p:cNvPr id="254993" name="Parallélogramme 40">
            <a:extLst>
              <a:ext uri="{FF2B5EF4-FFF2-40B4-BE49-F238E27FC236}">
                <a16:creationId xmlns:a16="http://schemas.microsoft.com/office/drawing/2014/main" id="{F29428A3-ACB6-6272-C63E-ADF5824C6F14}"/>
              </a:ext>
            </a:extLst>
          </p:cNvPr>
          <p:cNvSpPr>
            <a:spLocks noChangeArrowheads="1"/>
          </p:cNvSpPr>
          <p:nvPr/>
        </p:nvSpPr>
        <p:spPr bwMode="auto">
          <a:xfrm rot="11572689" flipH="1">
            <a:off x="4791075" y="5891213"/>
            <a:ext cx="98425" cy="69850"/>
          </a:xfrm>
          <a:prstGeom prst="parallelogram">
            <a:avLst>
              <a:gd name="adj" fmla="val 24509"/>
            </a:avLst>
          </a:prstGeom>
          <a:solidFill>
            <a:srgbClr val="FF0000"/>
          </a:solidFill>
          <a:ln w="9525" algn="ctr">
            <a:solidFill>
              <a:schemeClr val="tx1"/>
            </a:solidFill>
            <a:round/>
            <a:headEnd/>
            <a:tailEnd/>
          </a:ln>
        </p:spPr>
        <p:txBody>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a:spcBef>
                <a:spcPct val="0"/>
              </a:spcBef>
              <a:spcAft>
                <a:spcPct val="0"/>
              </a:spcAft>
              <a:buClrTx/>
              <a:buFontTx/>
              <a:buNone/>
            </a:pPr>
            <a:endParaRPr lang="fr-FR" altLang="fr-FR" sz="3200">
              <a:solidFill>
                <a:schemeClr val="tx1"/>
              </a:solidFill>
              <a:latin typeface="Tahoma" panose="020B0604030504040204" pitchFamily="34" charset="0"/>
            </a:endParaRPr>
          </a:p>
        </p:txBody>
      </p:sp>
      <p:cxnSp>
        <p:nvCxnSpPr>
          <p:cNvPr id="254994" name="Connecteur droit 41">
            <a:extLst>
              <a:ext uri="{FF2B5EF4-FFF2-40B4-BE49-F238E27FC236}">
                <a16:creationId xmlns:a16="http://schemas.microsoft.com/office/drawing/2014/main" id="{6B0A1820-714A-3E0C-AA2F-992232E51D17}"/>
              </a:ext>
            </a:extLst>
          </p:cNvPr>
          <p:cNvCxnSpPr>
            <a:cxnSpLocks noChangeShapeType="1"/>
          </p:cNvCxnSpPr>
          <p:nvPr/>
        </p:nvCxnSpPr>
        <p:spPr bwMode="auto">
          <a:xfrm flipH="1">
            <a:off x="4859338" y="4770438"/>
            <a:ext cx="944562" cy="1128712"/>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cxnSp>
      <p:cxnSp>
        <p:nvCxnSpPr>
          <p:cNvPr id="254995" name="Connecteur droit avec flèche 45">
            <a:extLst>
              <a:ext uri="{FF2B5EF4-FFF2-40B4-BE49-F238E27FC236}">
                <a16:creationId xmlns:a16="http://schemas.microsoft.com/office/drawing/2014/main" id="{B261FBC9-7817-2861-6FB4-4EEB8C45EE69}"/>
              </a:ext>
            </a:extLst>
          </p:cNvPr>
          <p:cNvCxnSpPr>
            <a:cxnSpLocks noChangeShapeType="1"/>
          </p:cNvCxnSpPr>
          <p:nvPr/>
        </p:nvCxnSpPr>
        <p:spPr bwMode="auto">
          <a:xfrm flipV="1">
            <a:off x="4572000" y="4572000"/>
            <a:ext cx="931863" cy="1109663"/>
          </a:xfrm>
          <a:prstGeom prst="straightConnector1">
            <a:avLst/>
          </a:prstGeom>
          <a:noFill/>
          <a:ln w="9525"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254996" name="ZoneTexte 47">
            <a:extLst>
              <a:ext uri="{FF2B5EF4-FFF2-40B4-BE49-F238E27FC236}">
                <a16:creationId xmlns:a16="http://schemas.microsoft.com/office/drawing/2014/main" id="{94DE4365-9C7B-FAE5-6CA4-D1D703B8089C}"/>
              </a:ext>
            </a:extLst>
          </p:cNvPr>
          <p:cNvSpPr txBox="1">
            <a:spLocks noChangeArrowheads="1"/>
          </p:cNvSpPr>
          <p:nvPr/>
        </p:nvSpPr>
        <p:spPr bwMode="auto">
          <a:xfrm>
            <a:off x="4608513" y="4818063"/>
            <a:ext cx="4730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900">
                <a:solidFill>
                  <a:schemeClr val="bg2"/>
                </a:solidFill>
              </a:rPr>
              <a:t>4.2 m</a:t>
            </a:r>
          </a:p>
        </p:txBody>
      </p:sp>
      <p:sp>
        <p:nvSpPr>
          <p:cNvPr id="254997" name="Rectangle 49">
            <a:extLst>
              <a:ext uri="{FF2B5EF4-FFF2-40B4-BE49-F238E27FC236}">
                <a16:creationId xmlns:a16="http://schemas.microsoft.com/office/drawing/2014/main" id="{62D1D25A-080F-30FF-BB2E-579F4D23CD50}"/>
              </a:ext>
            </a:extLst>
          </p:cNvPr>
          <p:cNvSpPr>
            <a:spLocks noChangeArrowheads="1"/>
          </p:cNvSpPr>
          <p:nvPr/>
        </p:nvSpPr>
        <p:spPr bwMode="auto">
          <a:xfrm>
            <a:off x="1203325" y="4133850"/>
            <a:ext cx="1306513" cy="909638"/>
          </a:xfrm>
          <a:prstGeom prst="rect">
            <a:avLst/>
          </a:prstGeom>
          <a:solidFill>
            <a:schemeClr val="accent1"/>
          </a:solidFill>
          <a:ln w="9525" algn="ctr">
            <a:solidFill>
              <a:schemeClr val="tx1"/>
            </a:solidFill>
            <a:round/>
            <a:headEnd/>
            <a:tailEnd/>
          </a:ln>
        </p:spPr>
        <p:txBody>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a:spcBef>
                <a:spcPct val="0"/>
              </a:spcBef>
              <a:spcAft>
                <a:spcPct val="0"/>
              </a:spcAft>
              <a:buClrTx/>
              <a:buFontTx/>
              <a:buNone/>
            </a:pPr>
            <a:endParaRPr lang="fr-FR" altLang="fr-FR" sz="3200">
              <a:solidFill>
                <a:schemeClr val="tx1"/>
              </a:solidFill>
              <a:latin typeface="Tahoma" panose="020B0604030504040204" pitchFamily="34" charset="0"/>
            </a:endParaRPr>
          </a:p>
        </p:txBody>
      </p:sp>
      <p:sp>
        <p:nvSpPr>
          <p:cNvPr id="254998" name="Rectangle 50">
            <a:extLst>
              <a:ext uri="{FF2B5EF4-FFF2-40B4-BE49-F238E27FC236}">
                <a16:creationId xmlns:a16="http://schemas.microsoft.com/office/drawing/2014/main" id="{7DA53B42-DB68-8F26-0C8D-75967989B0B8}"/>
              </a:ext>
            </a:extLst>
          </p:cNvPr>
          <p:cNvSpPr>
            <a:spLocks noChangeArrowheads="1"/>
          </p:cNvSpPr>
          <p:nvPr/>
        </p:nvSpPr>
        <p:spPr bwMode="auto">
          <a:xfrm>
            <a:off x="1393825" y="4349750"/>
            <a:ext cx="395288" cy="247650"/>
          </a:xfrm>
          <a:prstGeom prst="rect">
            <a:avLst/>
          </a:prstGeom>
          <a:solidFill>
            <a:srgbClr val="FF0000"/>
          </a:solidFill>
          <a:ln w="9525" algn="ctr">
            <a:solidFill>
              <a:schemeClr val="tx1"/>
            </a:solidFill>
            <a:round/>
            <a:headEnd/>
            <a:tailEnd/>
          </a:ln>
        </p:spPr>
        <p:txBody>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a:spcBef>
                <a:spcPct val="0"/>
              </a:spcBef>
              <a:spcAft>
                <a:spcPct val="0"/>
              </a:spcAft>
              <a:buClrTx/>
              <a:buFontTx/>
              <a:buNone/>
            </a:pPr>
            <a:endParaRPr lang="fr-FR" altLang="fr-FR" sz="3200">
              <a:solidFill>
                <a:schemeClr val="tx1"/>
              </a:solidFill>
              <a:latin typeface="Tahoma" panose="020B0604030504040204" pitchFamily="34" charset="0"/>
            </a:endParaRPr>
          </a:p>
        </p:txBody>
      </p:sp>
      <p:sp>
        <p:nvSpPr>
          <p:cNvPr id="254999" name="Rectangle 53">
            <a:extLst>
              <a:ext uri="{FF2B5EF4-FFF2-40B4-BE49-F238E27FC236}">
                <a16:creationId xmlns:a16="http://schemas.microsoft.com/office/drawing/2014/main" id="{C6C01F10-C425-775E-12C3-0E373DAB6F07}"/>
              </a:ext>
            </a:extLst>
          </p:cNvPr>
          <p:cNvSpPr>
            <a:spLocks noChangeArrowheads="1"/>
          </p:cNvSpPr>
          <p:nvPr/>
        </p:nvSpPr>
        <p:spPr bwMode="auto">
          <a:xfrm>
            <a:off x="1209675" y="5395913"/>
            <a:ext cx="1306513" cy="909637"/>
          </a:xfrm>
          <a:prstGeom prst="rect">
            <a:avLst/>
          </a:prstGeom>
          <a:solidFill>
            <a:schemeClr val="tx1"/>
          </a:solidFill>
          <a:ln w="9525" algn="ctr">
            <a:solidFill>
              <a:schemeClr val="tx1"/>
            </a:solidFill>
            <a:round/>
            <a:headEnd/>
            <a:tailEnd/>
          </a:ln>
        </p:spPr>
        <p:txBody>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a:spcBef>
                <a:spcPct val="0"/>
              </a:spcBef>
              <a:spcAft>
                <a:spcPct val="0"/>
              </a:spcAft>
              <a:buClrTx/>
              <a:buFontTx/>
              <a:buNone/>
            </a:pPr>
            <a:endParaRPr lang="fr-FR" altLang="fr-FR" sz="3200">
              <a:solidFill>
                <a:schemeClr val="tx1"/>
              </a:solidFill>
              <a:latin typeface="Tahoma" panose="020B0604030504040204" pitchFamily="34" charset="0"/>
            </a:endParaRPr>
          </a:p>
        </p:txBody>
      </p:sp>
      <p:sp>
        <p:nvSpPr>
          <p:cNvPr id="55" name="Rectangle 54">
            <a:extLst>
              <a:ext uri="{FF2B5EF4-FFF2-40B4-BE49-F238E27FC236}">
                <a16:creationId xmlns:a16="http://schemas.microsoft.com/office/drawing/2014/main" id="{7697697C-5479-6A27-97BF-B5C90E7FF811}"/>
              </a:ext>
            </a:extLst>
          </p:cNvPr>
          <p:cNvSpPr/>
          <p:nvPr/>
        </p:nvSpPr>
        <p:spPr bwMode="auto">
          <a:xfrm>
            <a:off x="1400175" y="5611813"/>
            <a:ext cx="396875" cy="249237"/>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a:lstStyle/>
          <a:p>
            <a:pPr algn="ctr">
              <a:defRPr/>
            </a:pPr>
            <a:endParaRPr lang="fr-FR" sz="3200">
              <a:solidFill>
                <a:schemeClr val="tx1"/>
              </a:solidFill>
              <a:latin typeface="Tahoma" pitchFamily="34" charset="0"/>
            </a:endParaRPr>
          </a:p>
        </p:txBody>
      </p:sp>
      <p:sp>
        <p:nvSpPr>
          <p:cNvPr id="255001" name="ZoneTexte 55">
            <a:extLst>
              <a:ext uri="{FF2B5EF4-FFF2-40B4-BE49-F238E27FC236}">
                <a16:creationId xmlns:a16="http://schemas.microsoft.com/office/drawing/2014/main" id="{16CEC20B-9350-47A2-D5BB-4F65A34C96B0}"/>
              </a:ext>
            </a:extLst>
          </p:cNvPr>
          <p:cNvSpPr txBox="1">
            <a:spLocks noChangeArrowheads="1"/>
          </p:cNvSpPr>
          <p:nvPr/>
        </p:nvSpPr>
        <p:spPr bwMode="auto">
          <a:xfrm>
            <a:off x="2509838" y="4443413"/>
            <a:ext cx="8064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900">
                <a:solidFill>
                  <a:schemeClr val="bg2"/>
                </a:solidFill>
              </a:rPr>
              <a:t>Color image</a:t>
            </a:r>
          </a:p>
        </p:txBody>
      </p:sp>
      <p:sp>
        <p:nvSpPr>
          <p:cNvPr id="255002" name="ZoneTexte 56">
            <a:extLst>
              <a:ext uri="{FF2B5EF4-FFF2-40B4-BE49-F238E27FC236}">
                <a16:creationId xmlns:a16="http://schemas.microsoft.com/office/drawing/2014/main" id="{56473312-5C4E-0766-8228-CF1040AA916A}"/>
              </a:ext>
            </a:extLst>
          </p:cNvPr>
          <p:cNvSpPr txBox="1">
            <a:spLocks noChangeArrowheads="1"/>
          </p:cNvSpPr>
          <p:nvPr/>
        </p:nvSpPr>
        <p:spPr bwMode="auto">
          <a:xfrm>
            <a:off x="2546350" y="5735638"/>
            <a:ext cx="8382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900">
                <a:solidFill>
                  <a:schemeClr val="bg2"/>
                </a:solidFill>
              </a:rPr>
              <a:t>Depth image</a:t>
            </a:r>
          </a:p>
        </p:txBody>
      </p:sp>
      <p:cxnSp>
        <p:nvCxnSpPr>
          <p:cNvPr id="255003" name="Connecteur droit avec flèche 57">
            <a:extLst>
              <a:ext uri="{FF2B5EF4-FFF2-40B4-BE49-F238E27FC236}">
                <a16:creationId xmlns:a16="http://schemas.microsoft.com/office/drawing/2014/main" id="{0A09D839-73D6-B049-5B01-359264251AD8}"/>
              </a:ext>
            </a:extLst>
          </p:cNvPr>
          <p:cNvCxnSpPr>
            <a:cxnSpLocks noChangeShapeType="1"/>
          </p:cNvCxnSpPr>
          <p:nvPr/>
        </p:nvCxnSpPr>
        <p:spPr bwMode="auto">
          <a:xfrm flipH="1">
            <a:off x="1079500" y="4133850"/>
            <a:ext cx="0" cy="909638"/>
          </a:xfrm>
          <a:prstGeom prst="straightConnector1">
            <a:avLst/>
          </a:prstGeom>
          <a:noFill/>
          <a:ln w="9525"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255004" name="Connecteur droit avec flèche 59">
            <a:extLst>
              <a:ext uri="{FF2B5EF4-FFF2-40B4-BE49-F238E27FC236}">
                <a16:creationId xmlns:a16="http://schemas.microsoft.com/office/drawing/2014/main" id="{EFE92DE0-18BE-83DF-6437-BDA1D1F54A15}"/>
              </a:ext>
            </a:extLst>
          </p:cNvPr>
          <p:cNvCxnSpPr>
            <a:cxnSpLocks noChangeShapeType="1"/>
          </p:cNvCxnSpPr>
          <p:nvPr/>
        </p:nvCxnSpPr>
        <p:spPr bwMode="auto">
          <a:xfrm>
            <a:off x="1204913" y="4005263"/>
            <a:ext cx="1316037" cy="4762"/>
          </a:xfrm>
          <a:prstGeom prst="straightConnector1">
            <a:avLst/>
          </a:prstGeom>
          <a:noFill/>
          <a:ln w="9525"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255005" name="ZoneTexte 62">
            <a:extLst>
              <a:ext uri="{FF2B5EF4-FFF2-40B4-BE49-F238E27FC236}">
                <a16:creationId xmlns:a16="http://schemas.microsoft.com/office/drawing/2014/main" id="{D776BB1E-56A5-6CA6-8FF4-6A5051426E8C}"/>
              </a:ext>
            </a:extLst>
          </p:cNvPr>
          <p:cNvSpPr txBox="1">
            <a:spLocks noChangeArrowheads="1"/>
          </p:cNvSpPr>
          <p:nvPr/>
        </p:nvSpPr>
        <p:spPr bwMode="auto">
          <a:xfrm>
            <a:off x="1598613" y="3767138"/>
            <a:ext cx="5302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900">
                <a:solidFill>
                  <a:schemeClr val="bg2"/>
                </a:solidFill>
              </a:rPr>
              <a:t>320 px</a:t>
            </a:r>
          </a:p>
        </p:txBody>
      </p:sp>
      <p:sp>
        <p:nvSpPr>
          <p:cNvPr id="255006" name="ZoneTexte 63">
            <a:extLst>
              <a:ext uri="{FF2B5EF4-FFF2-40B4-BE49-F238E27FC236}">
                <a16:creationId xmlns:a16="http://schemas.microsoft.com/office/drawing/2014/main" id="{B8954A0F-E457-37A0-D0EE-64C7A5DDBD96}"/>
              </a:ext>
            </a:extLst>
          </p:cNvPr>
          <p:cNvSpPr txBox="1">
            <a:spLocks noChangeArrowheads="1"/>
          </p:cNvSpPr>
          <p:nvPr/>
        </p:nvSpPr>
        <p:spPr bwMode="auto">
          <a:xfrm>
            <a:off x="561975" y="4456113"/>
            <a:ext cx="53181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900">
                <a:solidFill>
                  <a:schemeClr val="bg2"/>
                </a:solidFill>
              </a:rPr>
              <a:t>240 px</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id="{396CFFCE-3D0E-697F-9B1E-839D7501246E}"/>
              </a:ext>
            </a:extLst>
          </p:cNvPr>
          <p:cNvSpPr>
            <a:spLocks noGrp="1" noChangeArrowheads="1"/>
          </p:cNvSpPr>
          <p:nvPr>
            <p:ph type="title"/>
          </p:nvPr>
        </p:nvSpPr>
        <p:spPr/>
        <p:txBody>
          <a:bodyPr/>
          <a:lstStyle/>
          <a:p>
            <a:pPr eaLnBrk="1" hangingPunct="1"/>
            <a:r>
              <a:rPr lang="fr-FR" altLang="fr-FR" sz="2800"/>
              <a:t>Algorithmes pour l’autonomie</a:t>
            </a:r>
          </a:p>
        </p:txBody>
      </p:sp>
      <p:pic>
        <p:nvPicPr>
          <p:cNvPr id="257027" name="Image 7">
            <a:extLst>
              <a:ext uri="{FF2B5EF4-FFF2-40B4-BE49-F238E27FC236}">
                <a16:creationId xmlns:a16="http://schemas.microsoft.com/office/drawing/2014/main" id="{F940B404-B438-62BF-257C-1EA4155EC9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8575" y="1160463"/>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28" name="Image 8">
            <a:extLst>
              <a:ext uri="{FF2B5EF4-FFF2-40B4-BE49-F238E27FC236}">
                <a16:creationId xmlns:a16="http://schemas.microsoft.com/office/drawing/2014/main" id="{4C33BA14-4363-D0EE-4BF6-E0FDB24AA3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78575" y="1150938"/>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29" name="Image 9">
            <a:extLst>
              <a:ext uri="{FF2B5EF4-FFF2-40B4-BE49-F238E27FC236}">
                <a16:creationId xmlns:a16="http://schemas.microsoft.com/office/drawing/2014/main" id="{25925162-026B-2AD7-751F-0BF08B9BD7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3125" y="1165225"/>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0" name="Image 10">
            <a:extLst>
              <a:ext uri="{FF2B5EF4-FFF2-40B4-BE49-F238E27FC236}">
                <a16:creationId xmlns:a16="http://schemas.microsoft.com/office/drawing/2014/main" id="{5ABCAFC7-E04C-5B2D-0B91-37C53B8DB64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90850" y="1155700"/>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1" name="Image 11">
            <a:extLst>
              <a:ext uri="{FF2B5EF4-FFF2-40B4-BE49-F238E27FC236}">
                <a16:creationId xmlns:a16="http://schemas.microsoft.com/office/drawing/2014/main" id="{5EE508CA-1F72-720B-1734-2A7E923B5F5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2473325"/>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2" name="Image 12">
            <a:extLst>
              <a:ext uri="{FF2B5EF4-FFF2-40B4-BE49-F238E27FC236}">
                <a16:creationId xmlns:a16="http://schemas.microsoft.com/office/drawing/2014/main" id="{D089A45C-9E36-21C1-746D-7A345D7C142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78575" y="2455863"/>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3" name="Image 13">
            <a:extLst>
              <a:ext uri="{FF2B5EF4-FFF2-40B4-BE49-F238E27FC236}">
                <a16:creationId xmlns:a16="http://schemas.microsoft.com/office/drawing/2014/main" id="{9697FFE1-48C0-2ACE-BFEA-71F0AF3B48C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683125" y="2465388"/>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4" name="Image 14">
            <a:extLst>
              <a:ext uri="{FF2B5EF4-FFF2-40B4-BE49-F238E27FC236}">
                <a16:creationId xmlns:a16="http://schemas.microsoft.com/office/drawing/2014/main" id="{ED679CB1-7A5E-9859-041C-C74F69A1EDB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995613" y="2455863"/>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35" name="Image 15">
            <a:extLst>
              <a:ext uri="{FF2B5EF4-FFF2-40B4-BE49-F238E27FC236}">
                <a16:creationId xmlns:a16="http://schemas.microsoft.com/office/drawing/2014/main" id="{DC753B4F-D9EC-B40F-275E-4FC80A9DDB4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754313" y="3860800"/>
            <a:ext cx="3790950"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36" name="ZoneTexte 16">
            <a:extLst>
              <a:ext uri="{FF2B5EF4-FFF2-40B4-BE49-F238E27FC236}">
                <a16:creationId xmlns:a16="http://schemas.microsoft.com/office/drawing/2014/main" id="{BA1F171F-D718-A6CC-3A90-FE6F00C2A6AA}"/>
              </a:ext>
            </a:extLst>
          </p:cNvPr>
          <p:cNvSpPr txBox="1">
            <a:spLocks noChangeArrowheads="1"/>
          </p:cNvSpPr>
          <p:nvPr/>
        </p:nvSpPr>
        <p:spPr bwMode="auto">
          <a:xfrm>
            <a:off x="80963" y="5046663"/>
            <a:ext cx="2735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1200">
                <a:solidFill>
                  <a:schemeClr val="tx1"/>
                </a:solidFill>
              </a:rPr>
              <a:t>Robot ayant pris des données Kinect </a:t>
            </a:r>
          </a:p>
          <a:p>
            <a:pPr>
              <a:spcBef>
                <a:spcPct val="0"/>
              </a:spcBef>
              <a:spcAft>
                <a:spcPct val="0"/>
              </a:spcAft>
              <a:buClrTx/>
              <a:buFontTx/>
              <a:buNone/>
            </a:pPr>
            <a:r>
              <a:rPr lang="fr-FR" altLang="fr-FR" sz="1200">
                <a:solidFill>
                  <a:schemeClr val="tx1"/>
                </a:solidFill>
              </a:rPr>
              <a:t>en tournant 4 fois de 90 deg</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4" descr="Trajectory03">
            <a:extLst>
              <a:ext uri="{FF2B5EF4-FFF2-40B4-BE49-F238E27FC236}">
                <a16:creationId xmlns:a16="http://schemas.microsoft.com/office/drawing/2014/main" id="{97025C97-45C4-5074-F1EB-12CF690677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1525" y="4257675"/>
            <a:ext cx="25717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1" name="Rectangle 2">
            <a:extLst>
              <a:ext uri="{FF2B5EF4-FFF2-40B4-BE49-F238E27FC236}">
                <a16:creationId xmlns:a16="http://schemas.microsoft.com/office/drawing/2014/main" id="{888923B8-ABE6-198F-094D-23D508760737}"/>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58052" name="Rectangle 3">
            <a:extLst>
              <a:ext uri="{FF2B5EF4-FFF2-40B4-BE49-F238E27FC236}">
                <a16:creationId xmlns:a16="http://schemas.microsoft.com/office/drawing/2014/main" id="{ED1D1307-3E73-3750-5E89-C68541876989}"/>
              </a:ext>
            </a:extLst>
          </p:cNvPr>
          <p:cNvSpPr>
            <a:spLocks noGrp="1" noChangeArrowheads="1"/>
          </p:cNvSpPr>
          <p:nvPr>
            <p:ph type="body" idx="1"/>
          </p:nvPr>
        </p:nvSpPr>
        <p:spPr/>
        <p:txBody>
          <a:bodyPr/>
          <a:lstStyle/>
          <a:p>
            <a:r>
              <a:rPr lang="fr-FR" altLang="fr-FR"/>
              <a:t>SLAM (Simultaneous Localization And Mapping) : </a:t>
            </a:r>
          </a:p>
          <a:p>
            <a:pPr lvl="1"/>
            <a:r>
              <a:rPr lang="fr-FR" altLang="fr-FR"/>
              <a:t>Bien souvent on connait ou le robot mesure :</a:t>
            </a:r>
          </a:p>
          <a:p>
            <a:pPr lvl="2"/>
            <a:r>
              <a:rPr lang="fr-FR" altLang="fr-FR"/>
              <a:t>Sa position initiale et finale</a:t>
            </a:r>
          </a:p>
          <a:p>
            <a:pPr lvl="2"/>
            <a:r>
              <a:rPr lang="fr-FR" altLang="fr-FR"/>
              <a:t>Son modèle de déplacement (équations d’état)</a:t>
            </a:r>
          </a:p>
          <a:p>
            <a:pPr lvl="2"/>
            <a:r>
              <a:rPr lang="fr-FR" altLang="fr-FR"/>
              <a:t>Ses données de navigation (orientation, vitesse, etc.)</a:t>
            </a:r>
          </a:p>
          <a:p>
            <a:pPr lvl="2"/>
            <a:r>
              <a:rPr lang="fr-FR" altLang="fr-FR"/>
              <a:t>Ses données de télédétection (images caméra, sonar, etc.)</a:t>
            </a:r>
          </a:p>
          <a:p>
            <a:pPr lvl="1"/>
            <a:r>
              <a:rPr lang="fr-FR" altLang="fr-FR"/>
              <a:t>Idée du SLAM : </a:t>
            </a:r>
          </a:p>
          <a:p>
            <a:pPr lvl="2"/>
            <a:r>
              <a:rPr lang="fr-FR" altLang="fr-FR"/>
              <a:t>Localiser des amers (points de repère) à partir de sa propre position</a:t>
            </a:r>
          </a:p>
          <a:p>
            <a:pPr lvl="2"/>
            <a:r>
              <a:rPr lang="fr-FR" altLang="fr-FR"/>
              <a:t>Utiliser la position de ces amers pour se localiser</a:t>
            </a:r>
          </a:p>
          <a:p>
            <a:pPr lvl="1"/>
            <a:endParaRPr lang="fr-FR" altLang="fr-FR"/>
          </a:p>
          <a:p>
            <a:pPr lvl="1"/>
            <a:endParaRPr lang="fr-FR" altLang="fr-F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a:extLst>
              <a:ext uri="{FF2B5EF4-FFF2-40B4-BE49-F238E27FC236}">
                <a16:creationId xmlns:a16="http://schemas.microsoft.com/office/drawing/2014/main" id="{456799A4-78D3-B707-245B-3BE0923C5877}"/>
              </a:ext>
            </a:extLst>
          </p:cNvPr>
          <p:cNvSpPr>
            <a:spLocks noGrp="1" noChangeArrowheads="1"/>
          </p:cNvSpPr>
          <p:nvPr>
            <p:ph type="title"/>
          </p:nvPr>
        </p:nvSpPr>
        <p:spPr/>
        <p:txBody>
          <a:bodyPr/>
          <a:lstStyle/>
          <a:p>
            <a:pPr eaLnBrk="1" hangingPunct="1"/>
            <a:r>
              <a:rPr lang="fr-FR" altLang="fr-FR" sz="2800"/>
              <a:t>Algorithmes pour l’autonomie</a:t>
            </a:r>
          </a:p>
        </p:txBody>
      </p:sp>
      <p:sp>
        <p:nvSpPr>
          <p:cNvPr id="259075" name="Rectangle 3">
            <a:extLst>
              <a:ext uri="{FF2B5EF4-FFF2-40B4-BE49-F238E27FC236}">
                <a16:creationId xmlns:a16="http://schemas.microsoft.com/office/drawing/2014/main" id="{DA3FC062-2E5A-90DC-2A3E-70A830C7C874}"/>
              </a:ext>
            </a:extLst>
          </p:cNvPr>
          <p:cNvSpPr>
            <a:spLocks noGrp="1" noChangeArrowheads="1"/>
          </p:cNvSpPr>
          <p:nvPr>
            <p:ph type="body" idx="1"/>
          </p:nvPr>
        </p:nvSpPr>
        <p:spPr/>
        <p:txBody>
          <a:bodyPr/>
          <a:lstStyle/>
          <a:p>
            <a:r>
              <a:rPr lang="fr-FR" altLang="fr-FR"/>
              <a:t>SLAM (Simultaneous Localization And Mapping) : </a:t>
            </a:r>
          </a:p>
          <a:p>
            <a:pPr lvl="1"/>
            <a:r>
              <a:rPr lang="fr-FR" altLang="fr-FR"/>
              <a:t>Association des données : savoir si amer qu’on voit est un nouvel amer ou un amer connu est un problème à part entière</a:t>
            </a:r>
          </a:p>
          <a:p>
            <a:pPr lvl="1"/>
            <a:endParaRPr lang="fr-FR" altLang="fr-FR"/>
          </a:p>
          <a:p>
            <a:pPr lvl="1"/>
            <a:r>
              <a:rPr lang="fr-FR" altLang="fr-FR"/>
              <a:t>Données aberrantes (outliers) : déterminer si une donnée de capteur est valide ou ne l’est pas est aussi un problème à considérer</a:t>
            </a:r>
          </a:p>
          <a:p>
            <a:pPr lvl="1"/>
            <a:endParaRPr lang="fr-FR" altLang="fr-FR"/>
          </a:p>
          <a:p>
            <a:pPr lvl="1"/>
            <a:endParaRPr lang="fr-FR" altLang="fr-F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3">
            <a:extLst>
              <a:ext uri="{FF2B5EF4-FFF2-40B4-BE49-F238E27FC236}">
                <a16:creationId xmlns:a16="http://schemas.microsoft.com/office/drawing/2014/main" id="{F68D0F1A-BA82-847E-A4EA-F7873B69E8D9}"/>
              </a:ext>
            </a:extLst>
          </p:cNvPr>
          <p:cNvSpPr>
            <a:spLocks noGrp="1" noChangeArrowheads="1"/>
          </p:cNvSpPr>
          <p:nvPr>
            <p:ph type="body" idx="1"/>
          </p:nvPr>
        </p:nvSpPr>
        <p:spPr/>
        <p:txBody>
          <a:bodyPr/>
          <a:lstStyle/>
          <a:p>
            <a:r>
              <a:rPr lang="fr-FR" altLang="fr-FR" dirty="0"/>
              <a:t>Divers :</a:t>
            </a:r>
          </a:p>
          <a:p>
            <a:pPr lvl="1"/>
            <a:r>
              <a:rPr lang="fr-FR" altLang="fr-FR" dirty="0"/>
              <a:t>Voir plus d’infos dans le sujet de TD correspondant : </a:t>
            </a:r>
          </a:p>
          <a:p>
            <a:pPr lvl="2"/>
            <a:r>
              <a:rPr lang="fr-FR" altLang="fr-FR" dirty="0"/>
              <a:t>Voir : </a:t>
            </a:r>
            <a:r>
              <a:rPr lang="fr-FR" altLang="fr-FR" dirty="0">
                <a:hlinkClick r:id="rId2"/>
              </a:rPr>
              <a:t>https://www.ensta-bretagne.fr/lebars/tutorials/TD_waypoints_object_tracking_kinect2.pdf</a:t>
            </a:r>
            <a:r>
              <a:rPr lang="fr-FR" altLang="fr-FR" dirty="0"/>
              <a:t>  </a:t>
            </a:r>
          </a:p>
          <a:p>
            <a:pPr lvl="1"/>
            <a:endParaRPr lang="fr-FR" altLang="fr-FR" dirty="0"/>
          </a:p>
          <a:p>
            <a:pPr lvl="1"/>
            <a:r>
              <a:rPr lang="fr-FR" altLang="fr-FR" dirty="0"/>
              <a:t>Utilisation de bibliothèques spécifiques en C/C++</a:t>
            </a:r>
          </a:p>
          <a:p>
            <a:pPr lvl="2"/>
            <a:r>
              <a:rPr lang="fr-FR" altLang="fr-FR" dirty="0"/>
              <a:t>Voir : </a:t>
            </a:r>
            <a:r>
              <a:rPr lang="fr-FR" altLang="fr-FR" dirty="0">
                <a:hlinkClick r:id="rId3"/>
              </a:rPr>
              <a:t>https://www.ensta-bretagne.fr/lebars/tutorials/Complements_C-C++.pdf</a:t>
            </a:r>
            <a:r>
              <a:rPr lang="fr-FR" altLang="fr-FR" dirty="0"/>
              <a:t> </a:t>
            </a:r>
          </a:p>
          <a:p>
            <a:pPr lvl="2"/>
            <a:endParaRPr lang="fr-FR" altLang="fr-FR" dirty="0"/>
          </a:p>
          <a:p>
            <a:pPr lvl="1"/>
            <a:r>
              <a:rPr lang="fr-FR" altLang="fr-FR" dirty="0" err="1"/>
              <a:t>OpenCV</a:t>
            </a:r>
            <a:endParaRPr lang="fr-FR" altLang="fr-FR" dirty="0"/>
          </a:p>
          <a:p>
            <a:pPr lvl="2"/>
            <a:r>
              <a:rPr lang="fr-FR" altLang="fr-FR" dirty="0"/>
              <a:t>Voir https://www.ensta-bretagne.fr/lebars/opencv.pdf </a:t>
            </a:r>
          </a:p>
        </p:txBody>
      </p:sp>
      <p:sp>
        <p:nvSpPr>
          <p:cNvPr id="260099" name="Rectangle 2">
            <a:extLst>
              <a:ext uri="{FF2B5EF4-FFF2-40B4-BE49-F238E27FC236}">
                <a16:creationId xmlns:a16="http://schemas.microsoft.com/office/drawing/2014/main" id="{1DED9AF4-D4DA-91D4-0519-8AA55B1026D0}"/>
              </a:ext>
            </a:extLst>
          </p:cNvPr>
          <p:cNvSpPr>
            <a:spLocks noGrp="1" noChangeArrowheads="1"/>
          </p:cNvSpPr>
          <p:nvPr>
            <p:ph type="title"/>
          </p:nvPr>
        </p:nvSpPr>
        <p:spPr/>
        <p:txBody>
          <a:bodyPr/>
          <a:lstStyle/>
          <a:p>
            <a:pPr eaLnBrk="1" hangingPunct="1"/>
            <a:r>
              <a:rPr lang="fr-FR" altLang="fr-FR" sz="2800"/>
              <a:t>Algorithmes pour l’autonomie</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3">
            <a:extLst>
              <a:ext uri="{FF2B5EF4-FFF2-40B4-BE49-F238E27FC236}">
                <a16:creationId xmlns:a16="http://schemas.microsoft.com/office/drawing/2014/main" id="{19552A21-6A9F-66F0-B473-2BDB7D53D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773238"/>
            <a:ext cx="17970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3" name="Picture 7">
            <a:extLst>
              <a:ext uri="{FF2B5EF4-FFF2-40B4-BE49-F238E27FC236}">
                <a16:creationId xmlns:a16="http://schemas.microsoft.com/office/drawing/2014/main" id="{60CEE084-70CE-FD34-780D-67EA459C4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365625"/>
            <a:ext cx="17272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4" name="Image 7">
            <a:extLst>
              <a:ext uri="{FF2B5EF4-FFF2-40B4-BE49-F238E27FC236}">
                <a16:creationId xmlns:a16="http://schemas.microsoft.com/office/drawing/2014/main" id="{DE9FC6B9-799B-F32A-EACA-9D863F6ACD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3284538"/>
            <a:ext cx="792163"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5" name="Rectangle 3">
            <a:extLst>
              <a:ext uri="{FF2B5EF4-FFF2-40B4-BE49-F238E27FC236}">
                <a16:creationId xmlns:a16="http://schemas.microsoft.com/office/drawing/2014/main" id="{29E88F33-53B4-C43C-36E6-8E4B3EA5BECA}"/>
              </a:ext>
            </a:extLst>
          </p:cNvPr>
          <p:cNvSpPr>
            <a:spLocks noChangeArrowheads="1"/>
          </p:cNvSpPr>
          <p:nvPr/>
        </p:nvSpPr>
        <p:spPr bwMode="auto">
          <a:xfrm>
            <a:off x="2268538" y="1296988"/>
            <a:ext cx="6696075" cy="508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eaLnBrk="1" hangingPunct="1"/>
            <a:endParaRPr lang="en-US" altLang="fr-FR" u="sng"/>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D1FE4C9D-5C9A-05C4-F046-55F07789CD86}"/>
              </a:ext>
            </a:extLst>
          </p:cNvPr>
          <p:cNvSpPr>
            <a:spLocks noGrp="1" noChangeArrowheads="1"/>
          </p:cNvSpPr>
          <p:nvPr>
            <p:ph type="title"/>
          </p:nvPr>
        </p:nvSpPr>
        <p:spPr/>
        <p:txBody>
          <a:bodyPr/>
          <a:lstStyle/>
          <a:p>
            <a:pPr eaLnBrk="1" hangingPunct="1"/>
            <a:r>
              <a:rPr lang="fr-FR" altLang="fr-FR" sz="2800"/>
              <a:t>Concevoir un robot</a:t>
            </a:r>
          </a:p>
        </p:txBody>
      </p:sp>
      <p:sp>
        <p:nvSpPr>
          <p:cNvPr id="28675" name="Rectangle 3">
            <a:extLst>
              <a:ext uri="{FF2B5EF4-FFF2-40B4-BE49-F238E27FC236}">
                <a16:creationId xmlns:a16="http://schemas.microsoft.com/office/drawing/2014/main" id="{C28895E7-32EB-02D4-69F7-6F5F988A0FAA}"/>
              </a:ext>
            </a:extLst>
          </p:cNvPr>
          <p:cNvSpPr>
            <a:spLocks noGrp="1" noChangeArrowheads="1"/>
          </p:cNvSpPr>
          <p:nvPr>
            <p:ph type="body" idx="1"/>
          </p:nvPr>
        </p:nvSpPr>
        <p:spPr/>
        <p:txBody>
          <a:bodyPr/>
          <a:lstStyle/>
          <a:p>
            <a:r>
              <a:rPr lang="fr-FR" altLang="fr-FR" dirty="0"/>
              <a:t>Actionneurs :</a:t>
            </a:r>
          </a:p>
          <a:p>
            <a:pPr lvl="1"/>
            <a:r>
              <a:rPr lang="fr-FR" altLang="fr-FR" dirty="0"/>
              <a:t>Moteurs électriques : </a:t>
            </a:r>
            <a:r>
              <a:rPr lang="fr-FR" altLang="fr-FR" dirty="0" err="1"/>
              <a:t>brushed</a:t>
            </a:r>
            <a:r>
              <a:rPr lang="fr-FR" altLang="fr-FR" dirty="0"/>
              <a:t> vs </a:t>
            </a:r>
            <a:r>
              <a:rPr lang="fr-FR" altLang="fr-FR" dirty="0" err="1"/>
              <a:t>brushless</a:t>
            </a:r>
            <a:r>
              <a:rPr lang="fr-FR" altLang="fr-FR" dirty="0"/>
              <a:t>, pas-à-pas ou non?</a:t>
            </a:r>
          </a:p>
          <a:p>
            <a:pPr lvl="2"/>
            <a:r>
              <a:rPr lang="fr-FR" altLang="fr-FR" dirty="0"/>
              <a:t>Moteurs </a:t>
            </a:r>
            <a:r>
              <a:rPr lang="fr-FR" altLang="fr-FR" dirty="0" err="1"/>
              <a:t>brushless</a:t>
            </a:r>
            <a:r>
              <a:rPr lang="fr-FR" altLang="fr-FR" dirty="0"/>
              <a:t> : </a:t>
            </a:r>
          </a:p>
          <a:p>
            <a:pPr lvl="2"/>
            <a:r>
              <a:rPr lang="fr-FR" altLang="fr-FR" dirty="0"/>
              <a:t>	Peut griller partiellement et ne pas pouvoir démarrer à certaines positions...</a:t>
            </a:r>
          </a:p>
          <a:p>
            <a:pPr lvl="2"/>
            <a:r>
              <a:rPr lang="fr-FR" altLang="fr-FR" dirty="0"/>
              <a:t>	Les ESC utilisés pour les contrôler les font souvent vibrer de manière à produire des bips indiquant leur état : en général il y a une sonnerie polyphonique de démarrage, et si les ESC reçoivent des commandes valides une sonnerie spécifique suit, sinon les moteurs </a:t>
            </a:r>
            <a:r>
              <a:rPr lang="fr-FR" altLang="fr-FR" dirty="0" err="1"/>
              <a:t>bippent</a:t>
            </a:r>
            <a:r>
              <a:rPr lang="fr-FR" altLang="fr-FR" dirty="0"/>
              <a:t> périodiquement…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C1DD22AB-96C3-0494-2CE0-CCE3C9C42762}"/>
              </a:ext>
            </a:extLst>
          </p:cNvPr>
          <p:cNvSpPr>
            <a:spLocks noGrp="1" noChangeArrowheads="1"/>
          </p:cNvSpPr>
          <p:nvPr>
            <p:ph type="title"/>
          </p:nvPr>
        </p:nvSpPr>
        <p:spPr/>
        <p:txBody>
          <a:bodyPr/>
          <a:lstStyle/>
          <a:p>
            <a:pPr eaLnBrk="1" hangingPunct="1"/>
            <a:r>
              <a:rPr lang="fr-FR" altLang="fr-FR" sz="2800"/>
              <a:t>Concevoir un robot</a:t>
            </a:r>
          </a:p>
        </p:txBody>
      </p:sp>
      <p:sp>
        <p:nvSpPr>
          <p:cNvPr id="29699" name="Rectangle 3">
            <a:extLst>
              <a:ext uri="{FF2B5EF4-FFF2-40B4-BE49-F238E27FC236}">
                <a16:creationId xmlns:a16="http://schemas.microsoft.com/office/drawing/2014/main" id="{03D8E0E7-27A5-AA1E-3E7C-D08BFF20EE89}"/>
              </a:ext>
            </a:extLst>
          </p:cNvPr>
          <p:cNvSpPr>
            <a:spLocks noGrp="1" noChangeArrowheads="1"/>
          </p:cNvSpPr>
          <p:nvPr>
            <p:ph type="body" idx="1"/>
          </p:nvPr>
        </p:nvSpPr>
        <p:spPr/>
        <p:txBody>
          <a:bodyPr/>
          <a:lstStyle/>
          <a:p>
            <a:r>
              <a:rPr lang="fr-FR" altLang="fr-FR"/>
              <a:t>Actionneurs :</a:t>
            </a:r>
          </a:p>
          <a:p>
            <a:pPr lvl="1"/>
            <a:r>
              <a:rPr lang="fr-FR" altLang="fr-FR"/>
              <a:t>Moteurs électriques : brushed vs brushless, pas-à-pas ou non?</a:t>
            </a:r>
          </a:p>
          <a:p>
            <a:pPr lvl="2"/>
            <a:r>
              <a:rPr lang="fr-FR" altLang="fr-FR"/>
              <a:t>Moteurs pas-à-pas : </a:t>
            </a:r>
          </a:p>
          <a:p>
            <a:pPr lvl="2"/>
            <a:r>
              <a:rPr lang="fr-FR" altLang="fr-FR"/>
              <a:t>	&gt;3 fils</a:t>
            </a:r>
          </a:p>
          <a:p>
            <a:pPr lvl="2"/>
            <a:r>
              <a:rPr lang="fr-FR" altLang="fr-FR"/>
              <a:t>	Nécessite une carte de contrôle adaptée</a:t>
            </a:r>
          </a:p>
          <a:p>
            <a:pPr lvl="2"/>
            <a:r>
              <a:rPr lang="fr-FR" altLang="fr-FR"/>
              <a:t>	Très précis pour se mettre à un angle donné (e.g. utilisé dans les imprimantes)</a:t>
            </a:r>
          </a:p>
          <a:p>
            <a:pPr lvl="2"/>
            <a:r>
              <a:rPr lang="fr-FR" altLang="fr-FR"/>
              <a:t>	</a:t>
            </a:r>
          </a:p>
        </p:txBody>
      </p:sp>
      <p:pic>
        <p:nvPicPr>
          <p:cNvPr id="29700" name="Picture 4">
            <a:extLst>
              <a:ext uri="{FF2B5EF4-FFF2-40B4-BE49-F238E27FC236}">
                <a16:creationId xmlns:a16="http://schemas.microsoft.com/office/drawing/2014/main" id="{09BC4C3A-43F7-CD85-1BDF-44C69B97DA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3933825"/>
            <a:ext cx="2573337"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E38BB085-F6A1-CF2C-2D8A-9E871522060D}"/>
              </a:ext>
            </a:extLst>
          </p:cNvPr>
          <p:cNvSpPr>
            <a:spLocks noGrp="1" noChangeArrowheads="1"/>
          </p:cNvSpPr>
          <p:nvPr>
            <p:ph type="title"/>
          </p:nvPr>
        </p:nvSpPr>
        <p:spPr/>
        <p:txBody>
          <a:bodyPr/>
          <a:lstStyle/>
          <a:p>
            <a:pPr eaLnBrk="1" hangingPunct="1"/>
            <a:r>
              <a:rPr lang="fr-FR" altLang="fr-FR" sz="2800"/>
              <a:t>Concevoir un robot</a:t>
            </a:r>
          </a:p>
        </p:txBody>
      </p:sp>
      <p:sp>
        <p:nvSpPr>
          <p:cNvPr id="30723" name="Rectangle 3">
            <a:extLst>
              <a:ext uri="{FF2B5EF4-FFF2-40B4-BE49-F238E27FC236}">
                <a16:creationId xmlns:a16="http://schemas.microsoft.com/office/drawing/2014/main" id="{649D2172-71D9-2DF5-C629-FDA3D79E8437}"/>
              </a:ext>
            </a:extLst>
          </p:cNvPr>
          <p:cNvSpPr>
            <a:spLocks noGrp="1" noChangeArrowheads="1"/>
          </p:cNvSpPr>
          <p:nvPr>
            <p:ph type="body" idx="1"/>
          </p:nvPr>
        </p:nvSpPr>
        <p:spPr/>
        <p:txBody>
          <a:bodyPr/>
          <a:lstStyle/>
          <a:p>
            <a:r>
              <a:rPr lang="fr-FR" altLang="fr-FR" dirty="0"/>
              <a:t>Actionneurs :</a:t>
            </a:r>
          </a:p>
          <a:p>
            <a:pPr lvl="1"/>
            <a:r>
              <a:rPr lang="fr-FR" altLang="fr-FR" dirty="0"/>
              <a:t>Moteurs électriques </a:t>
            </a:r>
          </a:p>
          <a:p>
            <a:pPr lvl="2"/>
            <a:r>
              <a:rPr lang="fr-FR" altLang="fr-FR" dirty="0"/>
              <a:t>Voir cours des FIPA 1 : </a:t>
            </a:r>
          </a:p>
          <a:p>
            <a:pPr lvl="3"/>
            <a:r>
              <a:rPr lang="fr-FR" altLang="fr-FR" dirty="0">
                <a:hlinkClick r:id="rId2"/>
              </a:rPr>
              <a:t>https://moodle.ensta-bretagne.fr/course/view.php?id=1162</a:t>
            </a:r>
            <a:r>
              <a:rPr lang="fr-FR" altLang="fr-FR" dirty="0"/>
              <a:t> 	</a:t>
            </a:r>
          </a:p>
        </p:txBody>
      </p:sp>
      <p:pic>
        <p:nvPicPr>
          <p:cNvPr id="2" name="Picture 1" descr="Logo&#10;&#10;Description automatically generated">
            <a:extLst>
              <a:ext uri="{FF2B5EF4-FFF2-40B4-BE49-F238E27FC236}">
                <a16:creationId xmlns:a16="http://schemas.microsoft.com/office/drawing/2014/main" id="{E86AB5B2-2D49-5311-F3AF-02FF4B5C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2276872"/>
            <a:ext cx="296996" cy="29699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A3ED1C4E-9734-8E67-9330-8AA3C67B04F2}"/>
              </a:ext>
            </a:extLst>
          </p:cNvPr>
          <p:cNvSpPr>
            <a:spLocks noGrp="1" noChangeArrowheads="1"/>
          </p:cNvSpPr>
          <p:nvPr>
            <p:ph type="title"/>
          </p:nvPr>
        </p:nvSpPr>
        <p:spPr/>
        <p:txBody>
          <a:bodyPr/>
          <a:lstStyle/>
          <a:p>
            <a:pPr eaLnBrk="1" hangingPunct="1"/>
            <a:r>
              <a:rPr lang="fr-FR" altLang="fr-FR" sz="2800"/>
              <a:t>Concevoir un robot</a:t>
            </a:r>
          </a:p>
        </p:txBody>
      </p:sp>
      <p:sp>
        <p:nvSpPr>
          <p:cNvPr id="31747" name="Rectangle 3">
            <a:extLst>
              <a:ext uri="{FF2B5EF4-FFF2-40B4-BE49-F238E27FC236}">
                <a16:creationId xmlns:a16="http://schemas.microsoft.com/office/drawing/2014/main" id="{1EF52339-0542-2751-9E05-9F94A6035F4F}"/>
              </a:ext>
            </a:extLst>
          </p:cNvPr>
          <p:cNvSpPr>
            <a:spLocks noGrp="1" noChangeArrowheads="1"/>
          </p:cNvSpPr>
          <p:nvPr>
            <p:ph type="body" idx="1"/>
          </p:nvPr>
        </p:nvSpPr>
        <p:spPr/>
        <p:txBody>
          <a:bodyPr/>
          <a:lstStyle/>
          <a:p>
            <a:r>
              <a:rPr lang="fr-FR" altLang="fr-FR"/>
              <a:t>Actionneurs :</a:t>
            </a:r>
          </a:p>
          <a:p>
            <a:pPr lvl="1"/>
            <a:r>
              <a:rPr lang="fr-FR" altLang="fr-FR"/>
              <a:t>Moteurs électriques </a:t>
            </a:r>
          </a:p>
          <a:p>
            <a:pPr lvl="2"/>
            <a:r>
              <a:rPr lang="fr-FR" altLang="fr-FR"/>
              <a:t>Attention aux vibrations e.g. à cause de moteurs et hélices/roues mal fixées/équilibrées, ceci peut fortement perturber certains capteurs de type inertiels!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6054A2C-506F-3EFA-FA65-97CBE183B504}"/>
              </a:ext>
            </a:extLst>
          </p:cNvPr>
          <p:cNvSpPr>
            <a:spLocks noGrp="1" noChangeArrowheads="1"/>
          </p:cNvSpPr>
          <p:nvPr>
            <p:ph type="title"/>
          </p:nvPr>
        </p:nvSpPr>
        <p:spPr/>
        <p:txBody>
          <a:bodyPr/>
          <a:lstStyle/>
          <a:p>
            <a:pPr eaLnBrk="1" hangingPunct="1"/>
            <a:r>
              <a:rPr lang="fr-FR" altLang="fr-FR" sz="2800"/>
              <a:t>Concevoir un robot</a:t>
            </a:r>
          </a:p>
        </p:txBody>
      </p:sp>
      <p:sp>
        <p:nvSpPr>
          <p:cNvPr id="32771" name="Rectangle 3">
            <a:extLst>
              <a:ext uri="{FF2B5EF4-FFF2-40B4-BE49-F238E27FC236}">
                <a16:creationId xmlns:a16="http://schemas.microsoft.com/office/drawing/2014/main" id="{4D453CB0-4392-C028-C8B7-A2E910F815BF}"/>
              </a:ext>
            </a:extLst>
          </p:cNvPr>
          <p:cNvSpPr>
            <a:spLocks noGrp="1" noChangeArrowheads="1"/>
          </p:cNvSpPr>
          <p:nvPr>
            <p:ph type="body" idx="1"/>
          </p:nvPr>
        </p:nvSpPr>
        <p:spPr/>
        <p:txBody>
          <a:bodyPr/>
          <a:lstStyle/>
          <a:p>
            <a:r>
              <a:rPr lang="fr-FR" altLang="fr-FR" dirty="0"/>
              <a:t>Actionneurs :</a:t>
            </a:r>
          </a:p>
          <a:p>
            <a:pPr lvl="1"/>
            <a:r>
              <a:rPr lang="fr-FR" altLang="fr-FR" dirty="0"/>
              <a:t>Carte de puissance/variateur/ESC</a:t>
            </a:r>
          </a:p>
          <a:p>
            <a:pPr lvl="2"/>
            <a:r>
              <a:rPr lang="fr-FR" altLang="fr-FR" dirty="0"/>
              <a:t>Permet de contrôler les moteurs par des signaux de commande </a:t>
            </a:r>
          </a:p>
          <a:p>
            <a:pPr lvl="2"/>
            <a:r>
              <a:rPr lang="fr-FR" altLang="fr-FR" dirty="0"/>
              <a:t>Moteurs : tensions et courants élevés provenant des batteries</a:t>
            </a:r>
          </a:p>
          <a:p>
            <a:pPr lvl="2"/>
            <a:r>
              <a:rPr lang="fr-FR" altLang="fr-FR" dirty="0"/>
              <a:t>Signaux de commande : tensions et courants faibles venant directement ou indirectement de l’ordinateur embarqué</a:t>
            </a:r>
          </a:p>
          <a:p>
            <a:pPr lvl="2"/>
            <a:r>
              <a:rPr lang="fr-FR" altLang="fr-FR" dirty="0"/>
              <a:t>Exemples : signaux PWM (le plus courant en modélisme), I2C, etc.</a:t>
            </a:r>
          </a:p>
          <a:p>
            <a:pPr lvl="2"/>
            <a:endParaRPr lang="fr-FR" altLang="fr-FR" dirty="0"/>
          </a:p>
          <a:p>
            <a:pPr lvl="2"/>
            <a:r>
              <a:rPr lang="fr-FR" altLang="fr-FR" dirty="0"/>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BF905B98-BC96-5DE2-D176-8B182EA6B206}"/>
              </a:ext>
            </a:extLst>
          </p:cNvPr>
          <p:cNvSpPr>
            <a:spLocks noGrp="1" noChangeArrowheads="1"/>
          </p:cNvSpPr>
          <p:nvPr>
            <p:ph type="body" idx="1"/>
          </p:nvPr>
        </p:nvSpPr>
        <p:spPr/>
        <p:txBody>
          <a:bodyPr/>
          <a:lstStyle/>
          <a:p>
            <a:r>
              <a:rPr lang="en-US" altLang="fr-FR" dirty="0"/>
              <a:t> </a:t>
            </a:r>
            <a:r>
              <a:rPr lang="en-US" altLang="fr-FR" dirty="0" err="1"/>
              <a:t>Sommaire</a:t>
            </a:r>
            <a:endParaRPr lang="en-US" altLang="fr-FR" dirty="0"/>
          </a:p>
          <a:p>
            <a:pPr lvl="1"/>
            <a:r>
              <a:rPr lang="fr-FR" altLang="fr-FR" dirty="0">
                <a:hlinkClick r:id="rId2" action="ppaction://hlinksldjump"/>
              </a:rPr>
              <a:t>Concevoir un robot</a:t>
            </a:r>
            <a:endParaRPr lang="fr-FR" altLang="fr-FR" dirty="0"/>
          </a:p>
          <a:p>
            <a:pPr lvl="2"/>
            <a:r>
              <a:rPr lang="fr-FR" altLang="fr-FR" sz="1200" dirty="0">
                <a:hlinkClick r:id="rId3" action="ppaction://hlinksldjump"/>
              </a:rPr>
              <a:t>Structure et supports mécaniques</a:t>
            </a:r>
            <a:endParaRPr lang="fr-FR" altLang="fr-FR" sz="1200" dirty="0"/>
          </a:p>
          <a:p>
            <a:pPr lvl="2"/>
            <a:r>
              <a:rPr lang="fr-FR" altLang="fr-FR" sz="1200" dirty="0">
                <a:hlinkClick r:id="rId4" action="ppaction://hlinksldjump"/>
              </a:rPr>
              <a:t>Actionneurs</a:t>
            </a:r>
            <a:endParaRPr lang="fr-FR" altLang="fr-FR" sz="1200" dirty="0"/>
          </a:p>
          <a:p>
            <a:pPr lvl="2"/>
            <a:r>
              <a:rPr lang="fr-FR" altLang="fr-FR" sz="1200" dirty="0">
                <a:hlinkClick r:id="rId5" action="ppaction://hlinksldjump"/>
              </a:rPr>
              <a:t>Capteurs</a:t>
            </a:r>
            <a:endParaRPr lang="fr-FR" altLang="fr-FR" sz="1200" dirty="0"/>
          </a:p>
          <a:p>
            <a:pPr lvl="2"/>
            <a:r>
              <a:rPr lang="fr-FR" altLang="fr-FR" sz="1200" dirty="0">
                <a:hlinkClick r:id="rId6" action="ppaction://hlinksldjump"/>
              </a:rPr>
              <a:t>Ordinateur embarqué</a:t>
            </a:r>
            <a:endParaRPr lang="fr-FR" altLang="fr-FR" sz="1200" dirty="0"/>
          </a:p>
          <a:p>
            <a:pPr lvl="2"/>
            <a:r>
              <a:rPr lang="fr-FR" altLang="fr-FR" sz="1200" dirty="0">
                <a:hlinkClick r:id="rId7" action="ppaction://hlinksldjump"/>
              </a:rPr>
              <a:t>Autopilote</a:t>
            </a:r>
            <a:endParaRPr lang="fr-FR" altLang="fr-FR" sz="1200" dirty="0"/>
          </a:p>
          <a:p>
            <a:pPr lvl="2"/>
            <a:r>
              <a:rPr lang="fr-FR" altLang="fr-FR" sz="1200" dirty="0">
                <a:hlinkClick r:id="rId8" action="ppaction://hlinksldjump"/>
              </a:rPr>
              <a:t>Communication</a:t>
            </a:r>
            <a:endParaRPr lang="fr-FR" altLang="fr-FR" sz="1200" dirty="0"/>
          </a:p>
          <a:p>
            <a:pPr lvl="2"/>
            <a:r>
              <a:rPr lang="fr-FR" altLang="fr-FR" sz="1200" dirty="0">
                <a:hlinkClick r:id="rId9" action="ppaction://hlinksldjump"/>
              </a:rPr>
              <a:t>Energie</a:t>
            </a:r>
            <a:endParaRPr lang="fr-FR" altLang="fr-FR" sz="1200" dirty="0"/>
          </a:p>
          <a:p>
            <a:pPr lvl="2"/>
            <a:r>
              <a:rPr lang="fr-FR" altLang="fr-FR" sz="1200" dirty="0">
                <a:hlinkClick r:id="rId10" action="ppaction://hlinksldjump"/>
              </a:rPr>
              <a:t>Connecteurs et câblage</a:t>
            </a:r>
            <a:endParaRPr lang="fr-FR" altLang="fr-FR" sz="1200" dirty="0"/>
          </a:p>
          <a:p>
            <a:pPr lvl="2"/>
            <a:r>
              <a:rPr lang="fr-FR" altLang="fr-FR" sz="1200" dirty="0">
                <a:hlinkClick r:id="rId11" action="ppaction://hlinksldjump"/>
              </a:rPr>
              <a:t>Manipulations, interventions, tests, résolution de problèmes, etc.</a:t>
            </a:r>
            <a:endParaRPr lang="fr-FR" altLang="fr-FR" sz="1200" dirty="0"/>
          </a:p>
          <a:p>
            <a:pPr lvl="2"/>
            <a:r>
              <a:rPr lang="fr-FR" altLang="fr-FR" sz="1200" dirty="0">
                <a:hlinkClick r:id="rId12" action="ppaction://hlinksldjump"/>
              </a:rPr>
              <a:t>Exemples d’architectures pour différents types de robots</a:t>
            </a:r>
            <a:endParaRPr lang="fr-FR" altLang="fr-FR" sz="1200" dirty="0"/>
          </a:p>
          <a:p>
            <a:pPr lvl="1"/>
            <a:r>
              <a:rPr lang="fr-FR" altLang="fr-FR" dirty="0">
                <a:hlinkClick r:id="rId13" action="ppaction://hlinksldjump"/>
              </a:rPr>
              <a:t>Communiquer, contrôler à distance un système informatique autonome</a:t>
            </a:r>
            <a:endParaRPr lang="fr-FR" altLang="fr-FR" dirty="0"/>
          </a:p>
          <a:p>
            <a:pPr lvl="2"/>
            <a:r>
              <a:rPr lang="fr-FR" altLang="fr-FR" sz="1200" dirty="0">
                <a:hlinkClick r:id="rId14" action="ppaction://hlinksldjump"/>
              </a:rPr>
              <a:t>Principe de fonctionnement d'un ordinateur simplifié</a:t>
            </a:r>
            <a:endParaRPr lang="fr-FR" altLang="fr-FR" sz="1200" dirty="0"/>
          </a:p>
          <a:p>
            <a:pPr lvl="2"/>
            <a:r>
              <a:rPr lang="fr-FR" altLang="fr-FR" sz="1200" dirty="0">
                <a:hlinkClick r:id="rId15" action="ppaction://hlinksldjump"/>
              </a:rPr>
              <a:t>Montage d’un PC</a:t>
            </a:r>
            <a:endParaRPr lang="fr-FR" altLang="fr-FR" sz="1200" dirty="0"/>
          </a:p>
          <a:p>
            <a:pPr lvl="2"/>
            <a:r>
              <a:rPr lang="fr-FR" altLang="fr-FR" sz="1200" dirty="0">
                <a:hlinkClick r:id="rId16" action="ppaction://hlinksldjump"/>
              </a:rPr>
              <a:t>Installation d’un PC</a:t>
            </a:r>
            <a:endParaRPr lang="fr-FR" altLang="fr-FR" sz="1200" dirty="0"/>
          </a:p>
          <a:p>
            <a:pPr lvl="1"/>
            <a:r>
              <a:rPr lang="fr-FR" altLang="fr-FR" dirty="0">
                <a:hlinkClick r:id="rId17" action="ppaction://hlinksldjump"/>
              </a:rPr>
              <a:t>Algorithmes pour l’autonomie</a:t>
            </a:r>
            <a:endParaRPr lang="fr-FR" altLang="fr-FR" dirty="0"/>
          </a:p>
          <a:p>
            <a:pPr lvl="1"/>
            <a:endParaRPr lang="fr-FR" altLang="fr-FR" dirty="0"/>
          </a:p>
          <a:p>
            <a:pPr lvl="1"/>
            <a:endParaRPr lang="fr-FR" altLang="fr-FR" dirty="0"/>
          </a:p>
          <a:p>
            <a:pPr lvl="1"/>
            <a:endParaRPr lang="fr-FR" altLang="fr-FR" dirty="0"/>
          </a:p>
          <a:p>
            <a:pPr lvl="1"/>
            <a:endParaRPr lang="en-US" altLang="fr-FR" dirty="0"/>
          </a:p>
          <a:p>
            <a:pPr lvl="1"/>
            <a:endParaRPr lang="fr-FR" altLang="fr-FR" dirty="0"/>
          </a:p>
          <a:p>
            <a:pPr lvl="1"/>
            <a:endParaRPr lang="fr-FR" altLang="fr-FR" dirty="0"/>
          </a:p>
          <a:p>
            <a:pPr lvl="1"/>
            <a:endParaRPr lang="fr-FR" altLang="fr-FR" dirty="0"/>
          </a:p>
        </p:txBody>
      </p:sp>
    </p:spTree>
    <p:extLst>
      <p:ext uri="{BB962C8B-B14F-4D97-AF65-F5344CB8AC3E}">
        <p14:creationId xmlns:p14="http://schemas.microsoft.com/office/powerpoint/2010/main" val="1361558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4CDE0A66-E751-89B6-9EA1-9822E5D6AF76}"/>
              </a:ext>
            </a:extLst>
          </p:cNvPr>
          <p:cNvSpPr>
            <a:spLocks noGrp="1" noChangeArrowheads="1"/>
          </p:cNvSpPr>
          <p:nvPr>
            <p:ph type="title"/>
          </p:nvPr>
        </p:nvSpPr>
        <p:spPr/>
        <p:txBody>
          <a:bodyPr/>
          <a:lstStyle/>
          <a:p>
            <a:pPr eaLnBrk="1" hangingPunct="1"/>
            <a:r>
              <a:rPr lang="fr-FR" altLang="fr-FR" sz="2800"/>
              <a:t>Concevoir un robot</a:t>
            </a:r>
          </a:p>
        </p:txBody>
      </p:sp>
      <p:sp>
        <p:nvSpPr>
          <p:cNvPr id="33795" name="Rectangle 3">
            <a:extLst>
              <a:ext uri="{FF2B5EF4-FFF2-40B4-BE49-F238E27FC236}">
                <a16:creationId xmlns:a16="http://schemas.microsoft.com/office/drawing/2014/main" id="{5D7FA606-FF4F-EC42-5BCB-B69CE28A3F35}"/>
              </a:ext>
            </a:extLst>
          </p:cNvPr>
          <p:cNvSpPr>
            <a:spLocks noGrp="1" noChangeArrowheads="1"/>
          </p:cNvSpPr>
          <p:nvPr>
            <p:ph type="body" idx="1"/>
          </p:nvPr>
        </p:nvSpPr>
        <p:spPr/>
        <p:txBody>
          <a:bodyPr/>
          <a:lstStyle/>
          <a:p>
            <a:r>
              <a:rPr lang="fr-FR" altLang="fr-FR" dirty="0"/>
              <a:t>Actionneurs :</a:t>
            </a:r>
          </a:p>
          <a:p>
            <a:pPr lvl="1"/>
            <a:r>
              <a:rPr lang="fr-FR" altLang="fr-FR" dirty="0"/>
              <a:t>Carte de puissance/variateur/ESC</a:t>
            </a:r>
          </a:p>
          <a:p>
            <a:pPr lvl="2"/>
            <a:r>
              <a:rPr lang="fr-FR" altLang="fr-FR" dirty="0"/>
              <a:t>ESC pour moteurs </a:t>
            </a:r>
            <a:r>
              <a:rPr lang="fr-FR" altLang="fr-FR" dirty="0" err="1"/>
              <a:t>brushed</a:t>
            </a:r>
            <a:r>
              <a:rPr lang="fr-FR" altLang="fr-FR" dirty="0"/>
              <a:t> : en déclin dans le monde du modélisme avec la baisse des prix des moteurs </a:t>
            </a:r>
            <a:r>
              <a:rPr lang="fr-FR" altLang="fr-FR" dirty="0" err="1"/>
              <a:t>brushless</a:t>
            </a:r>
            <a:r>
              <a:rPr lang="fr-FR" altLang="fr-FR" dirty="0"/>
              <a:t>…</a:t>
            </a:r>
          </a:p>
          <a:p>
            <a:pPr lvl="2"/>
            <a:r>
              <a:rPr lang="fr-FR" altLang="fr-FR" dirty="0"/>
              <a:t>ESC pour moteurs </a:t>
            </a:r>
            <a:r>
              <a:rPr lang="fr-FR" altLang="fr-FR" dirty="0" err="1"/>
              <a:t>brushless</a:t>
            </a:r>
            <a:r>
              <a:rPr lang="fr-FR" altLang="fr-FR" dirty="0"/>
              <a:t> : en modélisme, souvent utilisés pour les avions, quadrirotors, hélicoptères donc il n’y a pas toujours de marche arrière…</a:t>
            </a:r>
          </a:p>
          <a:p>
            <a:pPr lvl="2"/>
            <a:endParaRPr lang="fr-FR" altLang="fr-FR" dirty="0"/>
          </a:p>
          <a:p>
            <a:pPr lvl="2"/>
            <a:r>
              <a:rPr lang="fr-FR" altLang="fr-FR" dirty="0"/>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8B6858BE-404F-BC3F-12D0-8ED819A5A976}"/>
              </a:ext>
            </a:extLst>
          </p:cNvPr>
          <p:cNvSpPr>
            <a:spLocks noGrp="1" noChangeArrowheads="1"/>
          </p:cNvSpPr>
          <p:nvPr>
            <p:ph type="title"/>
          </p:nvPr>
        </p:nvSpPr>
        <p:spPr/>
        <p:txBody>
          <a:bodyPr/>
          <a:lstStyle/>
          <a:p>
            <a:pPr eaLnBrk="1" hangingPunct="1"/>
            <a:r>
              <a:rPr lang="fr-FR" altLang="fr-FR" sz="2800"/>
              <a:t>Concevoir un robot</a:t>
            </a:r>
          </a:p>
        </p:txBody>
      </p:sp>
      <p:sp>
        <p:nvSpPr>
          <p:cNvPr id="34819" name="Rectangle 3">
            <a:extLst>
              <a:ext uri="{FF2B5EF4-FFF2-40B4-BE49-F238E27FC236}">
                <a16:creationId xmlns:a16="http://schemas.microsoft.com/office/drawing/2014/main" id="{5A3FD405-55FC-90CC-2C5F-B5D707432A50}"/>
              </a:ext>
            </a:extLst>
          </p:cNvPr>
          <p:cNvSpPr>
            <a:spLocks noGrp="1" noChangeArrowheads="1"/>
          </p:cNvSpPr>
          <p:nvPr>
            <p:ph type="body" idx="1"/>
          </p:nvPr>
        </p:nvSpPr>
        <p:spPr/>
        <p:txBody>
          <a:bodyPr/>
          <a:lstStyle/>
          <a:p>
            <a:r>
              <a:rPr lang="fr-FR" altLang="fr-FR" dirty="0"/>
              <a:t>Actionneurs :</a:t>
            </a:r>
          </a:p>
          <a:p>
            <a:pPr lvl="1"/>
            <a:r>
              <a:rPr lang="fr-FR" altLang="fr-FR" dirty="0"/>
              <a:t>Carte de puissance/variateur/ESC</a:t>
            </a:r>
          </a:p>
          <a:p>
            <a:pPr lvl="2"/>
            <a:r>
              <a:rPr lang="fr-FR" altLang="fr-FR" dirty="0"/>
              <a:t>Exemple : </a:t>
            </a:r>
            <a:r>
              <a:rPr lang="fr-FR" altLang="fr-FR" dirty="0" err="1"/>
              <a:t>Robbe</a:t>
            </a:r>
            <a:r>
              <a:rPr lang="fr-FR" altLang="fr-FR" dirty="0"/>
              <a:t> </a:t>
            </a:r>
            <a:r>
              <a:rPr lang="fr-FR" altLang="fr-FR" dirty="0" err="1"/>
              <a:t>Rokraft</a:t>
            </a:r>
            <a:r>
              <a:rPr lang="fr-FR" altLang="fr-FR" dirty="0"/>
              <a:t> (</a:t>
            </a:r>
            <a:r>
              <a:rPr lang="fr-FR" altLang="fr-FR" dirty="0" err="1"/>
              <a:t>brushed</a:t>
            </a:r>
            <a:r>
              <a:rPr lang="fr-FR" altLang="fr-FR" dirty="0"/>
              <a:t> </a:t>
            </a:r>
            <a:r>
              <a:rPr lang="fr-FR" altLang="fr-FR" dirty="0" err="1"/>
              <a:t>motors</a:t>
            </a:r>
            <a:r>
              <a:rPr lang="fr-FR" altLang="fr-FR" dirty="0"/>
              <a:t>)</a:t>
            </a:r>
          </a:p>
          <a:p>
            <a:pPr lvl="2"/>
            <a:r>
              <a:rPr lang="fr-FR" altLang="fr-FR" dirty="0"/>
              <a:t>	</a:t>
            </a:r>
          </a:p>
        </p:txBody>
      </p:sp>
      <p:pic>
        <p:nvPicPr>
          <p:cNvPr id="34820" name="Picture 4" descr="Robbe - Rokraft 120 Speed Controller #8367">
            <a:extLst>
              <a:ext uri="{FF2B5EF4-FFF2-40B4-BE49-F238E27FC236}">
                <a16:creationId xmlns:a16="http://schemas.microsoft.com/office/drawing/2014/main" id="{41FF2851-3253-4413-3136-8C643006B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3213100"/>
            <a:ext cx="3506788"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5">
            <a:extLst>
              <a:ext uri="{FF2B5EF4-FFF2-40B4-BE49-F238E27FC236}">
                <a16:creationId xmlns:a16="http://schemas.microsoft.com/office/drawing/2014/main" id="{402A2C11-8148-1DA6-25C4-3CDE400564B8}"/>
              </a:ext>
            </a:extLst>
          </p:cNvPr>
          <p:cNvSpPr txBox="1">
            <a:spLocks noChangeArrowheads="1"/>
          </p:cNvSpPr>
          <p:nvPr/>
        </p:nvSpPr>
        <p:spPr bwMode="auto">
          <a:xfrm>
            <a:off x="6156325" y="3068638"/>
            <a:ext cx="2976563"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1800">
                <a:solidFill>
                  <a:schemeClr val="tx1"/>
                </a:solidFill>
                <a:latin typeface="Times" panose="02020603050405020304" pitchFamily="18" charset="0"/>
              </a:rPr>
              <a:t>Signaux de commande PWM, </a:t>
            </a:r>
          </a:p>
          <a:p>
            <a:pPr>
              <a:spcBef>
                <a:spcPct val="0"/>
              </a:spcBef>
              <a:spcAft>
                <a:spcPct val="0"/>
              </a:spcAft>
              <a:buClrTx/>
              <a:buFontTx/>
              <a:buNone/>
            </a:pPr>
            <a:r>
              <a:rPr lang="fr-FR" altLang="fr-FR" sz="1800">
                <a:solidFill>
                  <a:schemeClr val="tx1"/>
                </a:solidFill>
                <a:latin typeface="Times" panose="02020603050405020304" pitchFamily="18" charset="0"/>
              </a:rPr>
              <a:t>connecteur classique </a:t>
            </a:r>
          </a:p>
          <a:p>
            <a:pPr>
              <a:spcBef>
                <a:spcPct val="0"/>
              </a:spcBef>
              <a:spcAft>
                <a:spcPct val="0"/>
              </a:spcAft>
              <a:buClrTx/>
              <a:buFontTx/>
              <a:buNone/>
            </a:pPr>
            <a:r>
              <a:rPr lang="fr-FR" altLang="fr-FR" sz="1800">
                <a:solidFill>
                  <a:schemeClr val="tx1"/>
                </a:solidFill>
                <a:latin typeface="Times" panose="02020603050405020304" pitchFamily="18" charset="0"/>
              </a:rPr>
              <a:t>servomoteur</a:t>
            </a:r>
          </a:p>
        </p:txBody>
      </p:sp>
      <p:sp>
        <p:nvSpPr>
          <p:cNvPr id="34822" name="Text Box 6">
            <a:extLst>
              <a:ext uri="{FF2B5EF4-FFF2-40B4-BE49-F238E27FC236}">
                <a16:creationId xmlns:a16="http://schemas.microsoft.com/office/drawing/2014/main" id="{232DBE56-5131-30A2-4CE9-7A8D8BFB3E13}"/>
              </a:ext>
            </a:extLst>
          </p:cNvPr>
          <p:cNvSpPr txBox="1">
            <a:spLocks noChangeArrowheads="1"/>
          </p:cNvSpPr>
          <p:nvPr/>
        </p:nvSpPr>
        <p:spPr bwMode="auto">
          <a:xfrm>
            <a:off x="395288" y="3357563"/>
            <a:ext cx="32162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1800">
                <a:solidFill>
                  <a:schemeClr val="tx1"/>
                </a:solidFill>
                <a:latin typeface="Times" panose="02020603050405020304" pitchFamily="18" charset="0"/>
              </a:rPr>
              <a:t>Vers batterie, connecteur Tamiya</a:t>
            </a:r>
          </a:p>
        </p:txBody>
      </p:sp>
      <p:sp>
        <p:nvSpPr>
          <p:cNvPr id="34823" name="Text Box 7">
            <a:extLst>
              <a:ext uri="{FF2B5EF4-FFF2-40B4-BE49-F238E27FC236}">
                <a16:creationId xmlns:a16="http://schemas.microsoft.com/office/drawing/2014/main" id="{36FCF3AA-1800-6968-25A4-4EEEE3651962}"/>
              </a:ext>
            </a:extLst>
          </p:cNvPr>
          <p:cNvSpPr txBox="1">
            <a:spLocks noChangeArrowheads="1"/>
          </p:cNvSpPr>
          <p:nvPr/>
        </p:nvSpPr>
        <p:spPr bwMode="auto">
          <a:xfrm>
            <a:off x="1368425" y="5543550"/>
            <a:ext cx="139541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1800">
                <a:solidFill>
                  <a:schemeClr val="tx1"/>
                </a:solidFill>
                <a:latin typeface="Times" panose="02020603050405020304" pitchFamily="18" charset="0"/>
              </a:rPr>
              <a:t>Vers moteurs</a:t>
            </a:r>
          </a:p>
        </p:txBody>
      </p:sp>
      <p:sp>
        <p:nvSpPr>
          <p:cNvPr id="34824" name="Line 8">
            <a:extLst>
              <a:ext uri="{FF2B5EF4-FFF2-40B4-BE49-F238E27FC236}">
                <a16:creationId xmlns:a16="http://schemas.microsoft.com/office/drawing/2014/main" id="{B8CCAC40-77C9-9891-53C8-F69CFF2569DC}"/>
              </a:ext>
            </a:extLst>
          </p:cNvPr>
          <p:cNvSpPr>
            <a:spLocks noChangeShapeType="1"/>
          </p:cNvSpPr>
          <p:nvPr/>
        </p:nvSpPr>
        <p:spPr bwMode="auto">
          <a:xfrm flipH="1">
            <a:off x="5292725" y="3284538"/>
            <a:ext cx="863600" cy="1444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4825" name="Line 9">
            <a:extLst>
              <a:ext uri="{FF2B5EF4-FFF2-40B4-BE49-F238E27FC236}">
                <a16:creationId xmlns:a16="http://schemas.microsoft.com/office/drawing/2014/main" id="{57585FDA-5D90-76EA-C315-53452A83A431}"/>
              </a:ext>
            </a:extLst>
          </p:cNvPr>
          <p:cNvSpPr>
            <a:spLocks noChangeShapeType="1"/>
          </p:cNvSpPr>
          <p:nvPr/>
        </p:nvSpPr>
        <p:spPr bwMode="auto">
          <a:xfrm>
            <a:off x="2627313" y="3717925"/>
            <a:ext cx="576262"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4826" name="Line 10">
            <a:extLst>
              <a:ext uri="{FF2B5EF4-FFF2-40B4-BE49-F238E27FC236}">
                <a16:creationId xmlns:a16="http://schemas.microsoft.com/office/drawing/2014/main" id="{F223C233-8758-E83D-3E06-CB6CF228A3E4}"/>
              </a:ext>
            </a:extLst>
          </p:cNvPr>
          <p:cNvSpPr>
            <a:spLocks noChangeShapeType="1"/>
          </p:cNvSpPr>
          <p:nvPr/>
        </p:nvSpPr>
        <p:spPr bwMode="auto">
          <a:xfrm flipV="1">
            <a:off x="2268538" y="5157788"/>
            <a:ext cx="64770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4EEF1149-2AF3-44AA-43D2-70DFF8A2302E}"/>
              </a:ext>
            </a:extLst>
          </p:cNvPr>
          <p:cNvSpPr>
            <a:spLocks noGrp="1" noChangeArrowheads="1"/>
          </p:cNvSpPr>
          <p:nvPr>
            <p:ph type="title"/>
          </p:nvPr>
        </p:nvSpPr>
        <p:spPr/>
        <p:txBody>
          <a:bodyPr/>
          <a:lstStyle/>
          <a:p>
            <a:pPr eaLnBrk="1" hangingPunct="1"/>
            <a:r>
              <a:rPr lang="fr-FR" altLang="fr-FR" sz="2800"/>
              <a:t>Concevoir un robot</a:t>
            </a:r>
          </a:p>
        </p:txBody>
      </p:sp>
      <p:sp>
        <p:nvSpPr>
          <p:cNvPr id="35843" name="Rectangle 3">
            <a:extLst>
              <a:ext uri="{FF2B5EF4-FFF2-40B4-BE49-F238E27FC236}">
                <a16:creationId xmlns:a16="http://schemas.microsoft.com/office/drawing/2014/main" id="{7EBA2728-4C12-2FCD-0FE3-DC3082DE55DC}"/>
              </a:ext>
            </a:extLst>
          </p:cNvPr>
          <p:cNvSpPr>
            <a:spLocks noGrp="1" noChangeArrowheads="1"/>
          </p:cNvSpPr>
          <p:nvPr>
            <p:ph type="body" idx="1"/>
          </p:nvPr>
        </p:nvSpPr>
        <p:spPr/>
        <p:txBody>
          <a:bodyPr/>
          <a:lstStyle/>
          <a:p>
            <a:r>
              <a:rPr lang="fr-FR" altLang="fr-FR" dirty="0"/>
              <a:t>Actionneurs :</a:t>
            </a:r>
          </a:p>
          <a:p>
            <a:pPr lvl="1"/>
            <a:r>
              <a:rPr lang="fr-FR" altLang="fr-FR" dirty="0"/>
              <a:t>Carte de puissance/variateur/ESC</a:t>
            </a:r>
          </a:p>
          <a:p>
            <a:pPr lvl="2"/>
            <a:r>
              <a:rPr lang="fr-FR" altLang="fr-FR" dirty="0"/>
              <a:t>Exemple : </a:t>
            </a:r>
            <a:r>
              <a:rPr lang="fr-FR" altLang="fr-FR" dirty="0" err="1"/>
              <a:t>AfroESC</a:t>
            </a:r>
            <a:r>
              <a:rPr lang="fr-FR" altLang="fr-FR" dirty="0"/>
              <a:t> (</a:t>
            </a:r>
            <a:r>
              <a:rPr lang="fr-FR" altLang="fr-FR" dirty="0" err="1"/>
              <a:t>brushless</a:t>
            </a:r>
            <a:r>
              <a:rPr lang="fr-FR" altLang="fr-FR" dirty="0"/>
              <a:t> </a:t>
            </a:r>
            <a:r>
              <a:rPr lang="fr-FR" altLang="fr-FR" dirty="0" err="1"/>
              <a:t>motors</a:t>
            </a:r>
            <a:r>
              <a:rPr lang="fr-FR" altLang="fr-FR" dirty="0"/>
              <a:t>)</a:t>
            </a:r>
          </a:p>
          <a:p>
            <a:pPr lvl="2"/>
            <a:r>
              <a:rPr lang="fr-FR" altLang="fr-FR" dirty="0"/>
              <a:t>	</a:t>
            </a:r>
          </a:p>
        </p:txBody>
      </p:sp>
      <p:pic>
        <p:nvPicPr>
          <p:cNvPr id="35844" name="Picture 10">
            <a:extLst>
              <a:ext uri="{FF2B5EF4-FFF2-40B4-BE49-F238E27FC236}">
                <a16:creationId xmlns:a16="http://schemas.microsoft.com/office/drawing/2014/main" id="{BAD40172-1D9C-1E6A-029D-072B761C35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5" y="3321050"/>
            <a:ext cx="367347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 Box 5">
            <a:extLst>
              <a:ext uri="{FF2B5EF4-FFF2-40B4-BE49-F238E27FC236}">
                <a16:creationId xmlns:a16="http://schemas.microsoft.com/office/drawing/2014/main" id="{A81E3C63-61E0-8D3B-7318-695F36B97038}"/>
              </a:ext>
            </a:extLst>
          </p:cNvPr>
          <p:cNvSpPr txBox="1">
            <a:spLocks noChangeArrowheads="1"/>
          </p:cNvSpPr>
          <p:nvPr/>
        </p:nvSpPr>
        <p:spPr bwMode="auto">
          <a:xfrm>
            <a:off x="5916613" y="2620963"/>
            <a:ext cx="2976562"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1800">
                <a:solidFill>
                  <a:schemeClr val="tx1"/>
                </a:solidFill>
                <a:latin typeface="Times" panose="02020603050405020304" pitchFamily="18" charset="0"/>
              </a:rPr>
              <a:t>Signaux de commande PWM, </a:t>
            </a:r>
          </a:p>
          <a:p>
            <a:pPr>
              <a:spcBef>
                <a:spcPct val="0"/>
              </a:spcBef>
              <a:spcAft>
                <a:spcPct val="0"/>
              </a:spcAft>
              <a:buClrTx/>
              <a:buFontTx/>
              <a:buNone/>
            </a:pPr>
            <a:r>
              <a:rPr lang="fr-FR" altLang="fr-FR" sz="1800">
                <a:solidFill>
                  <a:schemeClr val="tx1"/>
                </a:solidFill>
                <a:latin typeface="Times" panose="02020603050405020304" pitchFamily="18" charset="0"/>
              </a:rPr>
              <a:t>connecteur classique </a:t>
            </a:r>
          </a:p>
          <a:p>
            <a:pPr>
              <a:spcBef>
                <a:spcPct val="0"/>
              </a:spcBef>
              <a:spcAft>
                <a:spcPct val="0"/>
              </a:spcAft>
              <a:buClrTx/>
              <a:buFontTx/>
              <a:buNone/>
            </a:pPr>
            <a:r>
              <a:rPr lang="fr-FR" altLang="fr-FR" sz="1800">
                <a:solidFill>
                  <a:schemeClr val="tx1"/>
                </a:solidFill>
                <a:latin typeface="Times" panose="02020603050405020304" pitchFamily="18" charset="0"/>
              </a:rPr>
              <a:t>servomoteur</a:t>
            </a:r>
          </a:p>
        </p:txBody>
      </p:sp>
      <p:sp>
        <p:nvSpPr>
          <p:cNvPr id="35846" name="Text Box 6">
            <a:extLst>
              <a:ext uri="{FF2B5EF4-FFF2-40B4-BE49-F238E27FC236}">
                <a16:creationId xmlns:a16="http://schemas.microsoft.com/office/drawing/2014/main" id="{3D9370E5-640F-CD8F-81A4-B676B8ED5BD7}"/>
              </a:ext>
            </a:extLst>
          </p:cNvPr>
          <p:cNvSpPr txBox="1">
            <a:spLocks noChangeArrowheads="1"/>
          </p:cNvSpPr>
          <p:nvPr/>
        </p:nvSpPr>
        <p:spPr bwMode="auto">
          <a:xfrm>
            <a:off x="5476875" y="4822825"/>
            <a:ext cx="311467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1800">
                <a:solidFill>
                  <a:schemeClr val="tx1"/>
                </a:solidFill>
                <a:latin typeface="Times" panose="02020603050405020304" pitchFamily="18" charset="0"/>
              </a:rPr>
              <a:t>Vers batterie, connecteur PK3.5</a:t>
            </a:r>
          </a:p>
        </p:txBody>
      </p:sp>
      <p:sp>
        <p:nvSpPr>
          <p:cNvPr id="35847" name="Line 8">
            <a:extLst>
              <a:ext uri="{FF2B5EF4-FFF2-40B4-BE49-F238E27FC236}">
                <a16:creationId xmlns:a16="http://schemas.microsoft.com/office/drawing/2014/main" id="{7C93E576-C281-C737-0965-D2CFB39DA73F}"/>
              </a:ext>
            </a:extLst>
          </p:cNvPr>
          <p:cNvSpPr>
            <a:spLocks noChangeShapeType="1"/>
          </p:cNvSpPr>
          <p:nvPr/>
        </p:nvSpPr>
        <p:spPr bwMode="auto">
          <a:xfrm flipH="1">
            <a:off x="5099050" y="3068638"/>
            <a:ext cx="781050" cy="4381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848" name="Line 9">
            <a:extLst>
              <a:ext uri="{FF2B5EF4-FFF2-40B4-BE49-F238E27FC236}">
                <a16:creationId xmlns:a16="http://schemas.microsoft.com/office/drawing/2014/main" id="{291153D8-02E3-D226-C19A-82CEBDE1B3C8}"/>
              </a:ext>
            </a:extLst>
          </p:cNvPr>
          <p:cNvSpPr>
            <a:spLocks noChangeShapeType="1"/>
          </p:cNvSpPr>
          <p:nvPr/>
        </p:nvSpPr>
        <p:spPr bwMode="auto">
          <a:xfrm flipH="1" flipV="1">
            <a:off x="6070600" y="4122738"/>
            <a:ext cx="503238" cy="7000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849" name="Line 10">
            <a:extLst>
              <a:ext uri="{FF2B5EF4-FFF2-40B4-BE49-F238E27FC236}">
                <a16:creationId xmlns:a16="http://schemas.microsoft.com/office/drawing/2014/main" id="{A8D65FDB-F529-791A-1759-65E52B4B5E79}"/>
              </a:ext>
            </a:extLst>
          </p:cNvPr>
          <p:cNvSpPr>
            <a:spLocks noChangeShapeType="1"/>
          </p:cNvSpPr>
          <p:nvPr/>
        </p:nvSpPr>
        <p:spPr bwMode="auto">
          <a:xfrm flipV="1">
            <a:off x="1835150" y="5805488"/>
            <a:ext cx="7921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5850" name="Text Box 7">
            <a:extLst>
              <a:ext uri="{FF2B5EF4-FFF2-40B4-BE49-F238E27FC236}">
                <a16:creationId xmlns:a16="http://schemas.microsoft.com/office/drawing/2014/main" id="{C1A0915C-53BC-ACEA-B21C-DA5B4AACBC4C}"/>
              </a:ext>
            </a:extLst>
          </p:cNvPr>
          <p:cNvSpPr txBox="1">
            <a:spLocks noChangeArrowheads="1"/>
          </p:cNvSpPr>
          <p:nvPr/>
        </p:nvSpPr>
        <p:spPr bwMode="auto">
          <a:xfrm>
            <a:off x="439738" y="5616575"/>
            <a:ext cx="1395412"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1800">
                <a:solidFill>
                  <a:schemeClr val="tx1"/>
                </a:solidFill>
                <a:latin typeface="Times" panose="02020603050405020304" pitchFamily="18" charset="0"/>
              </a:rPr>
              <a:t>Vers moteurs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8B92B05-4B24-2E0D-F86F-0B9E86C85BD3}"/>
              </a:ext>
            </a:extLst>
          </p:cNvPr>
          <p:cNvSpPr>
            <a:spLocks noGrp="1" noChangeArrowheads="1"/>
          </p:cNvSpPr>
          <p:nvPr>
            <p:ph type="title"/>
          </p:nvPr>
        </p:nvSpPr>
        <p:spPr/>
        <p:txBody>
          <a:bodyPr/>
          <a:lstStyle/>
          <a:p>
            <a:pPr eaLnBrk="1" hangingPunct="1"/>
            <a:r>
              <a:rPr lang="fr-FR" altLang="fr-FR" sz="2800"/>
              <a:t>Concevoir un robot</a:t>
            </a:r>
          </a:p>
        </p:txBody>
      </p:sp>
      <p:sp>
        <p:nvSpPr>
          <p:cNvPr id="36867" name="Rectangle 3">
            <a:extLst>
              <a:ext uri="{FF2B5EF4-FFF2-40B4-BE49-F238E27FC236}">
                <a16:creationId xmlns:a16="http://schemas.microsoft.com/office/drawing/2014/main" id="{D00A02E4-E39A-F82A-E72F-52D0E146C220}"/>
              </a:ext>
            </a:extLst>
          </p:cNvPr>
          <p:cNvSpPr>
            <a:spLocks noGrp="1" noChangeArrowheads="1"/>
          </p:cNvSpPr>
          <p:nvPr>
            <p:ph type="body" idx="1"/>
          </p:nvPr>
        </p:nvSpPr>
        <p:spPr/>
        <p:txBody>
          <a:bodyPr/>
          <a:lstStyle/>
          <a:p>
            <a:r>
              <a:rPr lang="fr-FR" altLang="fr-FR" dirty="0"/>
              <a:t>Actionneurs :</a:t>
            </a:r>
          </a:p>
          <a:p>
            <a:pPr lvl="1"/>
            <a:r>
              <a:rPr lang="fr-FR" altLang="fr-FR" dirty="0"/>
              <a:t>Carte de puissance/variateur/ESC</a:t>
            </a:r>
          </a:p>
          <a:p>
            <a:pPr lvl="2"/>
            <a:r>
              <a:rPr lang="fr-FR" altLang="fr-FR" dirty="0"/>
              <a:t>Fonctionnement :</a:t>
            </a:r>
          </a:p>
          <a:p>
            <a:pPr lvl="3"/>
            <a:r>
              <a:rPr lang="fr-FR" altLang="fr-FR" dirty="0"/>
              <a:t>La puissance envoyée aux moteurs (et donc leur vitesse) dépend du signal de commande PWM</a:t>
            </a:r>
          </a:p>
          <a:p>
            <a:pPr lvl="3"/>
            <a:r>
              <a:rPr lang="fr-FR" altLang="fr-FR" dirty="0"/>
              <a:t>PWM = Pulse </a:t>
            </a:r>
            <a:r>
              <a:rPr lang="fr-FR" altLang="fr-FR" dirty="0" err="1"/>
              <a:t>Width</a:t>
            </a:r>
            <a:r>
              <a:rPr lang="fr-FR" altLang="fr-FR" dirty="0"/>
              <a:t> Modulation : modulation en largeur d’impulsion</a:t>
            </a:r>
          </a:p>
          <a:p>
            <a:pPr lvl="2"/>
            <a:endParaRPr lang="fr-FR" altLang="fr-FR" dirty="0"/>
          </a:p>
          <a:p>
            <a:pPr lvl="2"/>
            <a:r>
              <a:rPr lang="fr-FR" altLang="fr-FR" dirty="0"/>
              <a:t>	</a:t>
            </a:r>
          </a:p>
        </p:txBody>
      </p:sp>
      <p:pic>
        <p:nvPicPr>
          <p:cNvPr id="36868" name="Picture 4" descr="PWM">
            <a:extLst>
              <a:ext uri="{FF2B5EF4-FFF2-40B4-BE49-F238E27FC236}">
                <a16:creationId xmlns:a16="http://schemas.microsoft.com/office/drawing/2014/main" id="{B426A989-AEAB-EF45-0D67-63757B31F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4005263"/>
            <a:ext cx="2808287"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5">
            <a:extLst>
              <a:ext uri="{FF2B5EF4-FFF2-40B4-BE49-F238E27FC236}">
                <a16:creationId xmlns:a16="http://schemas.microsoft.com/office/drawing/2014/main" id="{937A17B5-3FDC-A473-CD8B-136A6C47CCAD}"/>
              </a:ext>
            </a:extLst>
          </p:cNvPr>
          <p:cNvSpPr txBox="1">
            <a:spLocks noChangeArrowheads="1"/>
          </p:cNvSpPr>
          <p:nvPr/>
        </p:nvSpPr>
        <p:spPr bwMode="auto">
          <a:xfrm>
            <a:off x="4500563" y="4149725"/>
            <a:ext cx="412432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1800" b="1">
                <a:solidFill>
                  <a:schemeClr val="tx1"/>
                </a:solidFill>
                <a:latin typeface="Times" panose="02020603050405020304" pitchFamily="18" charset="0"/>
              </a:rPr>
              <a:t>U : tension du PWM (5 V)</a:t>
            </a:r>
          </a:p>
          <a:p>
            <a:pPr>
              <a:spcBef>
                <a:spcPct val="0"/>
              </a:spcBef>
              <a:spcAft>
                <a:spcPct val="0"/>
              </a:spcAft>
              <a:buClrTx/>
              <a:buFontTx/>
              <a:buNone/>
            </a:pPr>
            <a:r>
              <a:rPr lang="fr-FR" altLang="fr-FR" sz="1800" b="1">
                <a:solidFill>
                  <a:schemeClr val="tx1"/>
                </a:solidFill>
                <a:latin typeface="Times" panose="02020603050405020304" pitchFamily="18" charset="0"/>
              </a:rPr>
              <a:t>t : largeur d’impulsion (entre 1 et 2 ms)</a:t>
            </a:r>
          </a:p>
          <a:p>
            <a:pPr>
              <a:spcBef>
                <a:spcPct val="0"/>
              </a:spcBef>
              <a:spcAft>
                <a:spcPct val="0"/>
              </a:spcAft>
              <a:buClrTx/>
              <a:buFontTx/>
              <a:buNone/>
            </a:pPr>
            <a:r>
              <a:rPr lang="fr-FR" altLang="fr-FR" sz="1800" b="1">
                <a:solidFill>
                  <a:schemeClr val="tx1"/>
                </a:solidFill>
                <a:latin typeface="Times" panose="02020603050405020304" pitchFamily="18" charset="0"/>
              </a:rPr>
              <a:t>T : période (20 ms)</a:t>
            </a:r>
          </a:p>
        </p:txBody>
      </p:sp>
      <p:sp>
        <p:nvSpPr>
          <p:cNvPr id="2" name="TextBox 1">
            <a:extLst>
              <a:ext uri="{FF2B5EF4-FFF2-40B4-BE49-F238E27FC236}">
                <a16:creationId xmlns:a16="http://schemas.microsoft.com/office/drawing/2014/main" id="{A28371EF-E325-7815-2B11-70F918CE6358}"/>
              </a:ext>
            </a:extLst>
          </p:cNvPr>
          <p:cNvSpPr txBox="1"/>
          <p:nvPr/>
        </p:nvSpPr>
        <p:spPr>
          <a:xfrm>
            <a:off x="4049288" y="5616555"/>
            <a:ext cx="4951044" cy="738664"/>
          </a:xfrm>
          <a:prstGeom prst="rect">
            <a:avLst/>
          </a:prstGeom>
          <a:noFill/>
        </p:spPr>
        <p:txBody>
          <a:bodyPr wrap="square" rtlCol="0">
            <a:spAutoFit/>
          </a:bodyPr>
          <a:lstStyle/>
          <a:p>
            <a:r>
              <a:rPr lang="fr-FR" sz="1400" dirty="0">
                <a:solidFill>
                  <a:srgbClr val="FF6600"/>
                </a:solidFill>
              </a:rPr>
              <a:t>Note : certains ESC (e.g. pour quadrirotors) peuvent aussi fonctionner avec des PWM plus haute fréquence pour être plus réactifs…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8902E0D9-31E0-CBCE-3C57-20BBDFA62CEC}"/>
              </a:ext>
            </a:extLst>
          </p:cNvPr>
          <p:cNvSpPr>
            <a:spLocks noGrp="1" noChangeArrowheads="1"/>
          </p:cNvSpPr>
          <p:nvPr>
            <p:ph type="title"/>
          </p:nvPr>
        </p:nvSpPr>
        <p:spPr/>
        <p:txBody>
          <a:bodyPr/>
          <a:lstStyle/>
          <a:p>
            <a:pPr eaLnBrk="1" hangingPunct="1"/>
            <a:r>
              <a:rPr lang="fr-FR" altLang="fr-FR" sz="2800"/>
              <a:t>Concevoir un robot</a:t>
            </a:r>
          </a:p>
        </p:txBody>
      </p:sp>
      <p:grpSp>
        <p:nvGrpSpPr>
          <p:cNvPr id="37892" name="Group 4">
            <a:extLst>
              <a:ext uri="{FF2B5EF4-FFF2-40B4-BE49-F238E27FC236}">
                <a16:creationId xmlns:a16="http://schemas.microsoft.com/office/drawing/2014/main" id="{22187AFD-7E70-4D7A-6BB6-FC9D9C2AD762}"/>
              </a:ext>
            </a:extLst>
          </p:cNvPr>
          <p:cNvGrpSpPr>
            <a:grpSpLocks/>
          </p:cNvGrpSpPr>
          <p:nvPr/>
        </p:nvGrpSpPr>
        <p:grpSpPr bwMode="auto">
          <a:xfrm>
            <a:off x="884429" y="2744924"/>
            <a:ext cx="3027362" cy="2808287"/>
            <a:chOff x="465" y="1702"/>
            <a:chExt cx="1907" cy="1769"/>
          </a:xfrm>
        </p:grpSpPr>
        <p:pic>
          <p:nvPicPr>
            <p:cNvPr id="37910" name="Picture 5">
              <a:extLst>
                <a:ext uri="{FF2B5EF4-FFF2-40B4-BE49-F238E27FC236}">
                  <a16:creationId xmlns:a16="http://schemas.microsoft.com/office/drawing/2014/main" id="{C1E8AD5A-6432-A29A-E69E-F2BB56517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652" r="19586" b="21631"/>
            <a:stretch>
              <a:fillRect/>
            </a:stretch>
          </p:blipFill>
          <p:spPr bwMode="auto">
            <a:xfrm>
              <a:off x="505" y="1702"/>
              <a:ext cx="1713" cy="1524"/>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7F7F7F"/>
                      </a:gs>
                    </a:gsLst>
                    <a:lin ang="0" scaled="1"/>
                  </a:gradFill>
                </a14:hiddenFill>
              </a:ex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911" name="AutoShape 6">
              <a:extLst>
                <a:ext uri="{FF2B5EF4-FFF2-40B4-BE49-F238E27FC236}">
                  <a16:creationId xmlns:a16="http://schemas.microsoft.com/office/drawing/2014/main" id="{23D96BEB-C973-99F0-10AB-3AA7765A9EDC}"/>
                </a:ext>
              </a:extLst>
            </p:cNvPr>
            <p:cNvSpPr>
              <a:spLocks noChangeArrowheads="1"/>
            </p:cNvSpPr>
            <p:nvPr/>
          </p:nvSpPr>
          <p:spPr bwMode="auto">
            <a:xfrm flipV="1">
              <a:off x="2064" y="2318"/>
              <a:ext cx="308" cy="4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7694720 60000 65536"/>
                <a:gd name="T13" fmla="*/ 11796480 60000 65536"/>
                <a:gd name="T14" fmla="*/ 11796480 60000 65536"/>
                <a:gd name="T15" fmla="*/ 5898240 60000 65536"/>
                <a:gd name="T16" fmla="*/ 0 60000 65536"/>
                <a:gd name="T17" fmla="*/ 0 60000 65536"/>
                <a:gd name="T18" fmla="*/ 0 w 21600"/>
                <a:gd name="T19" fmla="*/ 19636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669" y="0"/>
                  </a:moveTo>
                  <a:lnTo>
                    <a:pt x="13738" y="7200"/>
                  </a:lnTo>
                  <a:lnTo>
                    <a:pt x="16824" y="7200"/>
                  </a:lnTo>
                  <a:lnTo>
                    <a:pt x="16824" y="19628"/>
                  </a:lnTo>
                  <a:lnTo>
                    <a:pt x="0" y="19628"/>
                  </a:lnTo>
                  <a:lnTo>
                    <a:pt x="0" y="21600"/>
                  </a:lnTo>
                  <a:lnTo>
                    <a:pt x="18514" y="21600"/>
                  </a:lnTo>
                  <a:lnTo>
                    <a:pt x="18514" y="7200"/>
                  </a:lnTo>
                  <a:lnTo>
                    <a:pt x="21600" y="7200"/>
                  </a:lnTo>
                  <a:lnTo>
                    <a:pt x="17669" y="0"/>
                  </a:lnTo>
                  <a:close/>
                </a:path>
              </a:pathLst>
            </a:custGeom>
            <a:solidFill>
              <a:srgbClr val="000066"/>
            </a:solidFill>
            <a:ln>
              <a:noFill/>
            </a:ln>
            <a:effectLst/>
            <a:extLs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fr-FR"/>
            </a:p>
          </p:txBody>
        </p:sp>
        <p:sp>
          <p:nvSpPr>
            <p:cNvPr id="37912" name="AutoShape 7">
              <a:extLst>
                <a:ext uri="{FF2B5EF4-FFF2-40B4-BE49-F238E27FC236}">
                  <a16:creationId xmlns:a16="http://schemas.microsoft.com/office/drawing/2014/main" id="{6E0CC6CB-4EFA-0B6E-08CE-353A2D874275}"/>
                </a:ext>
              </a:extLst>
            </p:cNvPr>
            <p:cNvSpPr>
              <a:spLocks noChangeArrowheads="1"/>
            </p:cNvSpPr>
            <p:nvPr/>
          </p:nvSpPr>
          <p:spPr bwMode="auto">
            <a:xfrm flipH="1" flipV="1">
              <a:off x="465" y="2318"/>
              <a:ext cx="308" cy="4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7694720 60000 65536"/>
                <a:gd name="T13" fmla="*/ 11796480 60000 65536"/>
                <a:gd name="T14" fmla="*/ 11796480 60000 65536"/>
                <a:gd name="T15" fmla="*/ 5898240 60000 65536"/>
                <a:gd name="T16" fmla="*/ 0 60000 65536"/>
                <a:gd name="T17" fmla="*/ 0 60000 65536"/>
                <a:gd name="T18" fmla="*/ 0 w 21600"/>
                <a:gd name="T19" fmla="*/ 19636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669" y="0"/>
                  </a:moveTo>
                  <a:lnTo>
                    <a:pt x="13738" y="7200"/>
                  </a:lnTo>
                  <a:lnTo>
                    <a:pt x="16824" y="7200"/>
                  </a:lnTo>
                  <a:lnTo>
                    <a:pt x="16824" y="19628"/>
                  </a:lnTo>
                  <a:lnTo>
                    <a:pt x="0" y="19628"/>
                  </a:lnTo>
                  <a:lnTo>
                    <a:pt x="0" y="21600"/>
                  </a:lnTo>
                  <a:lnTo>
                    <a:pt x="18514" y="21600"/>
                  </a:lnTo>
                  <a:lnTo>
                    <a:pt x="18514" y="7200"/>
                  </a:lnTo>
                  <a:lnTo>
                    <a:pt x="21600" y="7200"/>
                  </a:lnTo>
                  <a:lnTo>
                    <a:pt x="17669" y="0"/>
                  </a:lnTo>
                  <a:close/>
                </a:path>
              </a:pathLst>
            </a:custGeom>
            <a:solidFill>
              <a:srgbClr val="000066"/>
            </a:solidFill>
            <a:ln>
              <a:noFill/>
            </a:ln>
            <a:effectLst/>
            <a:extLs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fr-FR"/>
            </a:p>
          </p:txBody>
        </p:sp>
        <p:sp>
          <p:nvSpPr>
            <p:cNvPr id="37913" name="Text Box 8">
              <a:extLst>
                <a:ext uri="{FF2B5EF4-FFF2-40B4-BE49-F238E27FC236}">
                  <a16:creationId xmlns:a16="http://schemas.microsoft.com/office/drawing/2014/main" id="{BC07CDD3-638A-0816-142E-E813FA3710C1}"/>
                </a:ext>
              </a:extLst>
            </p:cNvPr>
            <p:cNvSpPr txBox="1">
              <a:spLocks noChangeArrowheads="1"/>
            </p:cNvSpPr>
            <p:nvPr/>
          </p:nvSpPr>
          <p:spPr bwMode="auto">
            <a:xfrm>
              <a:off x="1012" y="3175"/>
              <a:ext cx="680" cy="296"/>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7F7F7F"/>
                      </a:gs>
                    </a:gsLst>
                    <a:lin ang="0" scaled="1"/>
                  </a:gradFill>
                </a14:hiddenFill>
              </a:ext>
              <a:ext uri="{91240B29-F687-4F45-9708-019B960494DF}">
                <a14:hiddenLine xmlns:a14="http://schemas.microsoft.com/office/drawing/2010/main" w="127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a:lnSpc>
                  <a:spcPts val="3000"/>
                </a:lnSpc>
                <a:spcBef>
                  <a:spcPct val="50000"/>
                </a:spcBef>
                <a:spcAft>
                  <a:spcPct val="0"/>
                </a:spcAft>
                <a:buClr>
                  <a:srgbClr val="FF6600"/>
                </a:buClr>
                <a:buSzPct val="75000"/>
                <a:buFont typeface="CommercialPi BT" pitchFamily="18" charset="2"/>
                <a:buNone/>
              </a:pPr>
              <a:r>
                <a:rPr lang="fr-FR" altLang="fr-FR" sz="1200" b="1">
                  <a:solidFill>
                    <a:srgbClr val="000066"/>
                  </a:solidFill>
                  <a:latin typeface="Arial" panose="020B0604020202020204" pitchFamily="34" charset="0"/>
                </a:rPr>
                <a:t>ARRET</a:t>
              </a:r>
            </a:p>
          </p:txBody>
        </p:sp>
      </p:grpSp>
      <p:sp>
        <p:nvSpPr>
          <p:cNvPr id="37891" name="Rectangle 3">
            <a:extLst>
              <a:ext uri="{FF2B5EF4-FFF2-40B4-BE49-F238E27FC236}">
                <a16:creationId xmlns:a16="http://schemas.microsoft.com/office/drawing/2014/main" id="{D7E793B6-2A17-A18C-25FD-07A3BF42089F}"/>
              </a:ext>
            </a:extLst>
          </p:cNvPr>
          <p:cNvSpPr>
            <a:spLocks noGrp="1" noChangeArrowheads="1"/>
          </p:cNvSpPr>
          <p:nvPr>
            <p:ph type="body" idx="1"/>
          </p:nvPr>
        </p:nvSpPr>
        <p:spPr/>
        <p:txBody>
          <a:bodyPr/>
          <a:lstStyle/>
          <a:p>
            <a:r>
              <a:rPr lang="fr-FR" altLang="fr-FR" dirty="0"/>
              <a:t>Actionneurs :</a:t>
            </a:r>
          </a:p>
          <a:p>
            <a:pPr lvl="1"/>
            <a:r>
              <a:rPr lang="fr-FR" altLang="fr-FR" dirty="0"/>
              <a:t>Carte de puissance/variateur/ESC</a:t>
            </a:r>
          </a:p>
          <a:p>
            <a:pPr lvl="2"/>
            <a:r>
              <a:rPr lang="fr-FR" altLang="fr-FR" dirty="0"/>
              <a:t>Fonctionnement :</a:t>
            </a:r>
          </a:p>
          <a:p>
            <a:pPr lvl="3"/>
            <a:r>
              <a:rPr lang="fr-FR" altLang="fr-FR" dirty="0"/>
              <a:t>Correspondance largeur d’impulsion / vitesse de rotation</a:t>
            </a:r>
          </a:p>
          <a:p>
            <a:pPr lvl="2"/>
            <a:r>
              <a:rPr lang="fr-FR" altLang="fr-FR" dirty="0"/>
              <a:t>	</a:t>
            </a:r>
          </a:p>
        </p:txBody>
      </p:sp>
      <p:graphicFrame>
        <p:nvGraphicFramePr>
          <p:cNvPr id="13" name="Group 9">
            <a:extLst>
              <a:ext uri="{FF2B5EF4-FFF2-40B4-BE49-F238E27FC236}">
                <a16:creationId xmlns:a16="http://schemas.microsoft.com/office/drawing/2014/main" id="{A9967890-32F4-A4FD-3697-88560BA1C5E9}"/>
              </a:ext>
            </a:extLst>
          </p:cNvPr>
          <p:cNvGraphicFramePr>
            <a:graphicFrameLocks/>
          </p:cNvGraphicFramePr>
          <p:nvPr>
            <p:extLst>
              <p:ext uri="{D42A27DB-BD31-4B8C-83A1-F6EECF244321}">
                <p14:modId xmlns:p14="http://schemas.microsoft.com/office/powerpoint/2010/main" val="242068583"/>
              </p:ext>
            </p:extLst>
          </p:nvPr>
        </p:nvGraphicFramePr>
        <p:xfrm>
          <a:off x="4319972" y="3032956"/>
          <a:ext cx="4227513" cy="2135188"/>
        </p:xfrm>
        <a:graphic>
          <a:graphicData uri="http://schemas.openxmlformats.org/drawingml/2006/table">
            <a:tbl>
              <a:tblPr/>
              <a:tblGrid>
                <a:gridCol w="2759075">
                  <a:extLst>
                    <a:ext uri="{9D8B030D-6E8A-4147-A177-3AD203B41FA5}">
                      <a16:colId xmlns:a16="http://schemas.microsoft.com/office/drawing/2014/main" val="20000"/>
                    </a:ext>
                  </a:extLst>
                </a:gridCol>
                <a:gridCol w="1468438">
                  <a:extLst>
                    <a:ext uri="{9D8B030D-6E8A-4147-A177-3AD203B41FA5}">
                      <a16:colId xmlns:a16="http://schemas.microsoft.com/office/drawing/2014/main" val="20001"/>
                    </a:ext>
                  </a:extLst>
                </a:gridCol>
              </a:tblGrid>
              <a:tr h="576564">
                <a:tc>
                  <a:txBody>
                    <a:bodyPr/>
                    <a:lstStyle>
                      <a:lvl1pPr algn="l">
                        <a:spcBef>
                          <a:spcPct val="10000"/>
                        </a:spcBef>
                        <a:spcAft>
                          <a:spcPct val="10000"/>
                        </a:spcAft>
                        <a:buClr>
                          <a:srgbClr val="4A5A76"/>
                        </a:buClr>
                        <a:buFont typeface="Wingdings" pitchFamily="2" charset="2"/>
                        <a:tabLst>
                          <a:tab pos="1238250" algn="l"/>
                        </a:tabLst>
                        <a:defRPr sz="2000">
                          <a:solidFill>
                            <a:srgbClr val="4A5A76"/>
                          </a:solidFill>
                          <a:latin typeface="Helvetica" pitchFamily="34" charset="0"/>
                        </a:defRPr>
                      </a:lvl1pPr>
                      <a:lvl2pPr marL="952500" indent="-381000" algn="l">
                        <a:spcBef>
                          <a:spcPct val="10000"/>
                        </a:spcBef>
                        <a:spcAft>
                          <a:spcPct val="10000"/>
                        </a:spcAft>
                        <a:buClr>
                          <a:schemeClr val="folHlink"/>
                        </a:buClr>
                        <a:buSzPct val="115000"/>
                        <a:tabLst>
                          <a:tab pos="1238250" algn="l"/>
                        </a:tabLst>
                        <a:defRPr>
                          <a:solidFill>
                            <a:srgbClr val="4A5A76"/>
                          </a:solidFill>
                          <a:latin typeface="Helvetica" pitchFamily="34" charset="0"/>
                        </a:defRPr>
                      </a:lvl2pPr>
                      <a:lvl3pPr marL="1714500" indent="-228600" algn="l">
                        <a:spcBef>
                          <a:spcPct val="10000"/>
                        </a:spcBef>
                        <a:spcAft>
                          <a:spcPct val="10000"/>
                        </a:spcAft>
                        <a:tabLst>
                          <a:tab pos="1238250" algn="l"/>
                        </a:tabLst>
                        <a:defRPr sz="1600">
                          <a:solidFill>
                            <a:srgbClr val="4A5A76"/>
                          </a:solidFill>
                          <a:latin typeface="Helvetica" pitchFamily="34" charset="0"/>
                        </a:defRPr>
                      </a:lvl3pPr>
                      <a:lvl4pPr marL="2190750" indent="-171450" algn="l">
                        <a:spcBef>
                          <a:spcPct val="20000"/>
                        </a:spcBef>
                        <a:tabLst>
                          <a:tab pos="1238250" algn="l"/>
                        </a:tabLst>
                        <a:defRPr sz="1400">
                          <a:solidFill>
                            <a:srgbClr val="4A5A76"/>
                          </a:solidFill>
                          <a:latin typeface="Helvetica" pitchFamily="34" charset="0"/>
                        </a:defRPr>
                      </a:lvl4pPr>
                      <a:lvl5pPr marL="2667000" indent="-171450" algn="l">
                        <a:spcBef>
                          <a:spcPct val="20000"/>
                        </a:spcBef>
                        <a:tabLst>
                          <a:tab pos="1238250" algn="l"/>
                        </a:tabLst>
                        <a:defRPr sz="2400">
                          <a:solidFill>
                            <a:schemeClr val="bg2"/>
                          </a:solidFill>
                          <a:latin typeface="Helvetica" pitchFamily="34" charset="0"/>
                        </a:defRPr>
                      </a:lvl5pPr>
                      <a:lvl6pPr marL="3124200" indent="-171450" eaLnBrk="0" fontAlgn="base" hangingPunct="0">
                        <a:spcBef>
                          <a:spcPct val="20000"/>
                        </a:spcBef>
                        <a:spcAft>
                          <a:spcPct val="0"/>
                        </a:spcAft>
                        <a:tabLst>
                          <a:tab pos="1238250" algn="l"/>
                        </a:tabLst>
                        <a:defRPr sz="2400">
                          <a:solidFill>
                            <a:schemeClr val="bg2"/>
                          </a:solidFill>
                          <a:latin typeface="Helvetica" pitchFamily="34" charset="0"/>
                        </a:defRPr>
                      </a:lvl6pPr>
                      <a:lvl7pPr marL="3581400" indent="-171450" eaLnBrk="0" fontAlgn="base" hangingPunct="0">
                        <a:spcBef>
                          <a:spcPct val="20000"/>
                        </a:spcBef>
                        <a:spcAft>
                          <a:spcPct val="0"/>
                        </a:spcAft>
                        <a:tabLst>
                          <a:tab pos="1238250" algn="l"/>
                        </a:tabLst>
                        <a:defRPr sz="2400">
                          <a:solidFill>
                            <a:schemeClr val="bg2"/>
                          </a:solidFill>
                          <a:latin typeface="Helvetica" pitchFamily="34" charset="0"/>
                        </a:defRPr>
                      </a:lvl7pPr>
                      <a:lvl8pPr marL="4038600" indent="-171450" eaLnBrk="0" fontAlgn="base" hangingPunct="0">
                        <a:spcBef>
                          <a:spcPct val="20000"/>
                        </a:spcBef>
                        <a:spcAft>
                          <a:spcPct val="0"/>
                        </a:spcAft>
                        <a:tabLst>
                          <a:tab pos="1238250" algn="l"/>
                        </a:tabLst>
                        <a:defRPr sz="2400">
                          <a:solidFill>
                            <a:schemeClr val="bg2"/>
                          </a:solidFill>
                          <a:latin typeface="Helvetica" pitchFamily="34" charset="0"/>
                        </a:defRPr>
                      </a:lvl8pPr>
                      <a:lvl9pPr marL="4495800" indent="-171450" eaLnBrk="0" fontAlgn="base" hangingPunct="0">
                        <a:spcBef>
                          <a:spcPct val="20000"/>
                        </a:spcBef>
                        <a:spcAft>
                          <a:spcPct val="0"/>
                        </a:spcAft>
                        <a:tabLst>
                          <a:tab pos="1238250" algn="l"/>
                        </a:tabLst>
                        <a:defRPr sz="2400">
                          <a:solidFill>
                            <a:schemeClr val="bg2"/>
                          </a:solidFill>
                          <a:latin typeface="Helvetica" pitchFamily="34" charset="0"/>
                        </a:defRPr>
                      </a:lvl9pPr>
                    </a:lstStyle>
                    <a:p>
                      <a:pPr marL="0" marR="0" lvl="0" indent="0" algn="ctr" defTabSz="914400" rtl="0" eaLnBrk="0" fontAlgn="base" latinLnBrk="0" hangingPunct="0">
                        <a:lnSpc>
                          <a:spcPct val="100000"/>
                        </a:lnSpc>
                        <a:spcBef>
                          <a:spcPct val="10000"/>
                        </a:spcBef>
                        <a:spcAft>
                          <a:spcPct val="10000"/>
                        </a:spcAft>
                        <a:buClr>
                          <a:schemeClr val="bg1"/>
                        </a:buClr>
                        <a:buSzTx/>
                        <a:buFontTx/>
                        <a:buNone/>
                        <a:tabLst>
                          <a:tab pos="1238250" algn="l"/>
                        </a:tabLst>
                      </a:pPr>
                      <a:r>
                        <a:rPr kumimoji="0" lang="fr-FR" altLang="fr-FR" sz="1600" b="0" i="0" u="none" strike="noStrike" cap="none" normalizeH="0" baseline="0" dirty="0">
                          <a:ln>
                            <a:noFill/>
                          </a:ln>
                          <a:solidFill>
                            <a:srgbClr val="4A5A76"/>
                          </a:solidFill>
                          <a:effectLst/>
                          <a:latin typeface="Helvetica"/>
                          <a:cs typeface="Times New Roman" pitchFamily="18" charset="0"/>
                        </a:rPr>
                        <a:t>É</a:t>
                      </a:r>
                      <a:r>
                        <a:rPr kumimoji="0" lang="fr-FR" altLang="fr-FR" sz="1600" b="0" i="0" u="none" strike="noStrike" cap="none" normalizeH="0" baseline="0" dirty="0">
                          <a:ln>
                            <a:noFill/>
                          </a:ln>
                          <a:solidFill>
                            <a:srgbClr val="4A5A76"/>
                          </a:solidFill>
                          <a:effectLst/>
                          <a:latin typeface="Times New Roman" pitchFamily="18" charset="0"/>
                          <a:cs typeface="Times New Roman" pitchFamily="18" charset="0"/>
                        </a:rPr>
                        <a:t>tat du moteur</a:t>
                      </a:r>
                      <a:endParaRPr kumimoji="0" lang="fr-FR" altLang="fr-FR" sz="1600" b="1" i="0" u="none" strike="noStrike" cap="none" normalizeH="0" baseline="0" dirty="0">
                        <a:ln>
                          <a:noFill/>
                        </a:ln>
                        <a:solidFill>
                          <a:srgbClr val="4A5A76"/>
                        </a:solidFill>
                        <a:effectLst/>
                        <a:latin typeface="Times New Roman" pitchFamily="18" charset="0"/>
                      </a:endParaRPr>
                    </a:p>
                  </a:txBody>
                  <a:tcPr marL="90488" marR="90488" marT="44442" marB="4444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10000"/>
                        </a:spcBef>
                        <a:spcAft>
                          <a:spcPct val="10000"/>
                        </a:spcAft>
                        <a:buClr>
                          <a:srgbClr val="4A5A76"/>
                        </a:buClr>
                        <a:buFont typeface="Wingdings" pitchFamily="2" charset="2"/>
                        <a:tabLst>
                          <a:tab pos="1238250" algn="l"/>
                        </a:tabLst>
                        <a:defRPr sz="2000">
                          <a:solidFill>
                            <a:srgbClr val="4A5A76"/>
                          </a:solidFill>
                          <a:latin typeface="Helvetica" pitchFamily="34" charset="0"/>
                        </a:defRPr>
                      </a:lvl1pPr>
                      <a:lvl2pPr marL="952500" indent="-381000" algn="l">
                        <a:spcBef>
                          <a:spcPct val="10000"/>
                        </a:spcBef>
                        <a:spcAft>
                          <a:spcPct val="10000"/>
                        </a:spcAft>
                        <a:buClr>
                          <a:schemeClr val="folHlink"/>
                        </a:buClr>
                        <a:buSzPct val="115000"/>
                        <a:tabLst>
                          <a:tab pos="1238250" algn="l"/>
                        </a:tabLst>
                        <a:defRPr>
                          <a:solidFill>
                            <a:srgbClr val="4A5A76"/>
                          </a:solidFill>
                          <a:latin typeface="Helvetica" pitchFamily="34" charset="0"/>
                        </a:defRPr>
                      </a:lvl2pPr>
                      <a:lvl3pPr marL="1714500" indent="-228600" algn="l">
                        <a:spcBef>
                          <a:spcPct val="10000"/>
                        </a:spcBef>
                        <a:spcAft>
                          <a:spcPct val="10000"/>
                        </a:spcAft>
                        <a:tabLst>
                          <a:tab pos="1238250" algn="l"/>
                        </a:tabLst>
                        <a:defRPr sz="1600">
                          <a:solidFill>
                            <a:srgbClr val="4A5A76"/>
                          </a:solidFill>
                          <a:latin typeface="Helvetica" pitchFamily="34" charset="0"/>
                        </a:defRPr>
                      </a:lvl3pPr>
                      <a:lvl4pPr marL="2190750" indent="-171450" algn="l">
                        <a:spcBef>
                          <a:spcPct val="20000"/>
                        </a:spcBef>
                        <a:tabLst>
                          <a:tab pos="1238250" algn="l"/>
                        </a:tabLst>
                        <a:defRPr sz="1400">
                          <a:solidFill>
                            <a:srgbClr val="4A5A76"/>
                          </a:solidFill>
                          <a:latin typeface="Helvetica" pitchFamily="34" charset="0"/>
                        </a:defRPr>
                      </a:lvl4pPr>
                      <a:lvl5pPr marL="2667000" indent="-171450" algn="l">
                        <a:spcBef>
                          <a:spcPct val="20000"/>
                        </a:spcBef>
                        <a:tabLst>
                          <a:tab pos="1238250" algn="l"/>
                        </a:tabLst>
                        <a:defRPr sz="2400">
                          <a:solidFill>
                            <a:schemeClr val="bg2"/>
                          </a:solidFill>
                          <a:latin typeface="Helvetica" pitchFamily="34" charset="0"/>
                        </a:defRPr>
                      </a:lvl5pPr>
                      <a:lvl6pPr marL="3124200" indent="-171450" eaLnBrk="0" fontAlgn="base" hangingPunct="0">
                        <a:spcBef>
                          <a:spcPct val="20000"/>
                        </a:spcBef>
                        <a:spcAft>
                          <a:spcPct val="0"/>
                        </a:spcAft>
                        <a:tabLst>
                          <a:tab pos="1238250" algn="l"/>
                        </a:tabLst>
                        <a:defRPr sz="2400">
                          <a:solidFill>
                            <a:schemeClr val="bg2"/>
                          </a:solidFill>
                          <a:latin typeface="Helvetica" pitchFamily="34" charset="0"/>
                        </a:defRPr>
                      </a:lvl6pPr>
                      <a:lvl7pPr marL="3581400" indent="-171450" eaLnBrk="0" fontAlgn="base" hangingPunct="0">
                        <a:spcBef>
                          <a:spcPct val="20000"/>
                        </a:spcBef>
                        <a:spcAft>
                          <a:spcPct val="0"/>
                        </a:spcAft>
                        <a:tabLst>
                          <a:tab pos="1238250" algn="l"/>
                        </a:tabLst>
                        <a:defRPr sz="2400">
                          <a:solidFill>
                            <a:schemeClr val="bg2"/>
                          </a:solidFill>
                          <a:latin typeface="Helvetica" pitchFamily="34" charset="0"/>
                        </a:defRPr>
                      </a:lvl7pPr>
                      <a:lvl8pPr marL="4038600" indent="-171450" eaLnBrk="0" fontAlgn="base" hangingPunct="0">
                        <a:spcBef>
                          <a:spcPct val="20000"/>
                        </a:spcBef>
                        <a:spcAft>
                          <a:spcPct val="0"/>
                        </a:spcAft>
                        <a:tabLst>
                          <a:tab pos="1238250" algn="l"/>
                        </a:tabLst>
                        <a:defRPr sz="2400">
                          <a:solidFill>
                            <a:schemeClr val="bg2"/>
                          </a:solidFill>
                          <a:latin typeface="Helvetica" pitchFamily="34" charset="0"/>
                        </a:defRPr>
                      </a:lvl8pPr>
                      <a:lvl9pPr marL="4495800" indent="-171450" eaLnBrk="0" fontAlgn="base" hangingPunct="0">
                        <a:spcBef>
                          <a:spcPct val="20000"/>
                        </a:spcBef>
                        <a:spcAft>
                          <a:spcPct val="0"/>
                        </a:spcAft>
                        <a:tabLst>
                          <a:tab pos="1238250" algn="l"/>
                        </a:tabLst>
                        <a:defRPr sz="2400">
                          <a:solidFill>
                            <a:schemeClr val="bg2"/>
                          </a:solidFill>
                          <a:latin typeface="Helvetica" pitchFamily="34" charset="0"/>
                        </a:defRPr>
                      </a:lvl9pPr>
                    </a:lstStyle>
                    <a:p>
                      <a:pPr marL="0" marR="0" lvl="0" indent="0" algn="l" defTabSz="914400" rtl="0" eaLnBrk="0" fontAlgn="base" latinLnBrk="0" hangingPunct="0">
                        <a:lnSpc>
                          <a:spcPct val="100000"/>
                        </a:lnSpc>
                        <a:spcBef>
                          <a:spcPct val="10000"/>
                        </a:spcBef>
                        <a:spcAft>
                          <a:spcPct val="10000"/>
                        </a:spcAft>
                        <a:buClr>
                          <a:schemeClr val="bg1"/>
                        </a:buClr>
                        <a:buSzTx/>
                        <a:buFontTx/>
                        <a:buNone/>
                        <a:tabLst>
                          <a:tab pos="1238250" algn="l"/>
                        </a:tabLst>
                      </a:pPr>
                      <a:r>
                        <a:rPr kumimoji="0" lang="fr-FR" altLang="fr-FR" sz="1600" b="0" i="0" u="none" strike="noStrike" cap="none" normalizeH="0" baseline="0">
                          <a:ln>
                            <a:noFill/>
                          </a:ln>
                          <a:solidFill>
                            <a:srgbClr val="4A5A76"/>
                          </a:solidFill>
                          <a:effectLst/>
                          <a:latin typeface="Times New Roman" pitchFamily="18" charset="0"/>
                          <a:cs typeface="Times New Roman" pitchFamily="18" charset="0"/>
                        </a:rPr>
                        <a:t>Largeur d</a:t>
                      </a:r>
                      <a:r>
                        <a:rPr kumimoji="0" lang="fr-FR" altLang="fr-FR" sz="1600" b="0" i="0" u="none" strike="noStrike" cap="none" normalizeH="0" baseline="0">
                          <a:ln>
                            <a:noFill/>
                          </a:ln>
                          <a:solidFill>
                            <a:srgbClr val="4A5A76"/>
                          </a:solidFill>
                          <a:effectLst/>
                          <a:latin typeface="Helvetica"/>
                          <a:cs typeface="Times New Roman" pitchFamily="18" charset="0"/>
                        </a:rPr>
                        <a:t>’</a:t>
                      </a:r>
                      <a:r>
                        <a:rPr kumimoji="0" lang="fr-FR" altLang="fr-FR" sz="1600" b="0" i="0" u="none" strike="noStrike" cap="none" normalizeH="0" baseline="0">
                          <a:ln>
                            <a:noFill/>
                          </a:ln>
                          <a:solidFill>
                            <a:srgbClr val="4A5A76"/>
                          </a:solidFill>
                          <a:effectLst/>
                          <a:latin typeface="Times New Roman" pitchFamily="18" charset="0"/>
                          <a:cs typeface="Times New Roman" pitchFamily="18" charset="0"/>
                        </a:rPr>
                        <a:t>impulsion</a:t>
                      </a:r>
                      <a:endParaRPr kumimoji="0" lang="fr-FR" altLang="fr-FR" sz="1600" b="1" i="0" u="none" strike="noStrike" cap="none" normalizeH="0" baseline="0">
                        <a:ln>
                          <a:noFill/>
                        </a:ln>
                        <a:solidFill>
                          <a:srgbClr val="4A5A76"/>
                        </a:solidFill>
                        <a:effectLst/>
                        <a:latin typeface="Times New Roman" pitchFamily="18" charset="0"/>
                      </a:endParaRPr>
                    </a:p>
                  </a:txBody>
                  <a:tcPr marL="90488" marR="90488" marT="44442" marB="4444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2833">
                <a:tc>
                  <a:txBody>
                    <a:bodyPr/>
                    <a:lstStyle>
                      <a:lvl1pPr algn="l">
                        <a:spcBef>
                          <a:spcPct val="10000"/>
                        </a:spcBef>
                        <a:spcAft>
                          <a:spcPct val="10000"/>
                        </a:spcAft>
                        <a:buClr>
                          <a:srgbClr val="4A5A76"/>
                        </a:buClr>
                        <a:buFont typeface="Wingdings" pitchFamily="2" charset="2"/>
                        <a:tabLst>
                          <a:tab pos="1238250" algn="l"/>
                        </a:tabLst>
                        <a:defRPr sz="2000">
                          <a:solidFill>
                            <a:srgbClr val="4A5A76"/>
                          </a:solidFill>
                          <a:latin typeface="Helvetica" pitchFamily="34" charset="0"/>
                        </a:defRPr>
                      </a:lvl1pPr>
                      <a:lvl2pPr marL="952500" indent="-381000" algn="l">
                        <a:spcBef>
                          <a:spcPct val="10000"/>
                        </a:spcBef>
                        <a:spcAft>
                          <a:spcPct val="10000"/>
                        </a:spcAft>
                        <a:buClr>
                          <a:schemeClr val="folHlink"/>
                        </a:buClr>
                        <a:buSzPct val="115000"/>
                        <a:tabLst>
                          <a:tab pos="1238250" algn="l"/>
                        </a:tabLst>
                        <a:defRPr>
                          <a:solidFill>
                            <a:srgbClr val="4A5A76"/>
                          </a:solidFill>
                          <a:latin typeface="Helvetica" pitchFamily="34" charset="0"/>
                        </a:defRPr>
                      </a:lvl2pPr>
                      <a:lvl3pPr marL="1714500" indent="-228600" algn="l">
                        <a:spcBef>
                          <a:spcPct val="10000"/>
                        </a:spcBef>
                        <a:spcAft>
                          <a:spcPct val="10000"/>
                        </a:spcAft>
                        <a:tabLst>
                          <a:tab pos="1238250" algn="l"/>
                        </a:tabLst>
                        <a:defRPr sz="1600">
                          <a:solidFill>
                            <a:srgbClr val="4A5A76"/>
                          </a:solidFill>
                          <a:latin typeface="Helvetica" pitchFamily="34" charset="0"/>
                        </a:defRPr>
                      </a:lvl3pPr>
                      <a:lvl4pPr marL="2190750" indent="-171450" algn="l">
                        <a:spcBef>
                          <a:spcPct val="20000"/>
                        </a:spcBef>
                        <a:tabLst>
                          <a:tab pos="1238250" algn="l"/>
                        </a:tabLst>
                        <a:defRPr sz="1400">
                          <a:solidFill>
                            <a:srgbClr val="4A5A76"/>
                          </a:solidFill>
                          <a:latin typeface="Helvetica" pitchFamily="34" charset="0"/>
                        </a:defRPr>
                      </a:lvl4pPr>
                      <a:lvl5pPr marL="2667000" indent="-171450" algn="l">
                        <a:spcBef>
                          <a:spcPct val="20000"/>
                        </a:spcBef>
                        <a:tabLst>
                          <a:tab pos="1238250" algn="l"/>
                        </a:tabLst>
                        <a:defRPr sz="2400">
                          <a:solidFill>
                            <a:schemeClr val="bg2"/>
                          </a:solidFill>
                          <a:latin typeface="Helvetica" pitchFamily="34" charset="0"/>
                        </a:defRPr>
                      </a:lvl5pPr>
                      <a:lvl6pPr marL="3124200" indent="-171450" eaLnBrk="0" fontAlgn="base" hangingPunct="0">
                        <a:spcBef>
                          <a:spcPct val="20000"/>
                        </a:spcBef>
                        <a:spcAft>
                          <a:spcPct val="0"/>
                        </a:spcAft>
                        <a:tabLst>
                          <a:tab pos="1238250" algn="l"/>
                        </a:tabLst>
                        <a:defRPr sz="2400">
                          <a:solidFill>
                            <a:schemeClr val="bg2"/>
                          </a:solidFill>
                          <a:latin typeface="Helvetica" pitchFamily="34" charset="0"/>
                        </a:defRPr>
                      </a:lvl6pPr>
                      <a:lvl7pPr marL="3581400" indent="-171450" eaLnBrk="0" fontAlgn="base" hangingPunct="0">
                        <a:spcBef>
                          <a:spcPct val="20000"/>
                        </a:spcBef>
                        <a:spcAft>
                          <a:spcPct val="0"/>
                        </a:spcAft>
                        <a:tabLst>
                          <a:tab pos="1238250" algn="l"/>
                        </a:tabLst>
                        <a:defRPr sz="2400">
                          <a:solidFill>
                            <a:schemeClr val="bg2"/>
                          </a:solidFill>
                          <a:latin typeface="Helvetica" pitchFamily="34" charset="0"/>
                        </a:defRPr>
                      </a:lvl7pPr>
                      <a:lvl8pPr marL="4038600" indent="-171450" eaLnBrk="0" fontAlgn="base" hangingPunct="0">
                        <a:spcBef>
                          <a:spcPct val="20000"/>
                        </a:spcBef>
                        <a:spcAft>
                          <a:spcPct val="0"/>
                        </a:spcAft>
                        <a:tabLst>
                          <a:tab pos="1238250" algn="l"/>
                        </a:tabLst>
                        <a:defRPr sz="2400">
                          <a:solidFill>
                            <a:schemeClr val="bg2"/>
                          </a:solidFill>
                          <a:latin typeface="Helvetica" pitchFamily="34" charset="0"/>
                        </a:defRPr>
                      </a:lvl8pPr>
                      <a:lvl9pPr marL="4495800" indent="-171450" eaLnBrk="0" fontAlgn="base" hangingPunct="0">
                        <a:spcBef>
                          <a:spcPct val="20000"/>
                        </a:spcBef>
                        <a:spcAft>
                          <a:spcPct val="0"/>
                        </a:spcAft>
                        <a:tabLst>
                          <a:tab pos="1238250" algn="l"/>
                        </a:tabLst>
                        <a:defRPr sz="2400">
                          <a:solidFill>
                            <a:schemeClr val="bg2"/>
                          </a:solidFill>
                          <a:latin typeface="Helvetica" pitchFamily="34" charset="0"/>
                        </a:defRPr>
                      </a:lvl9pPr>
                    </a:lstStyle>
                    <a:p>
                      <a:pPr marL="0" marR="0" lvl="0" indent="0" algn="l" defTabSz="914400" rtl="0" eaLnBrk="0" fontAlgn="base" latinLnBrk="0" hangingPunct="0">
                        <a:lnSpc>
                          <a:spcPct val="100000"/>
                        </a:lnSpc>
                        <a:spcBef>
                          <a:spcPct val="10000"/>
                        </a:spcBef>
                        <a:spcAft>
                          <a:spcPct val="10000"/>
                        </a:spcAft>
                        <a:buClr>
                          <a:schemeClr val="bg1"/>
                        </a:buClr>
                        <a:buSzTx/>
                        <a:buFontTx/>
                        <a:buNone/>
                        <a:tabLst>
                          <a:tab pos="1238250" algn="l"/>
                        </a:tabLst>
                      </a:pPr>
                      <a:r>
                        <a:rPr kumimoji="0" lang="fr-FR" altLang="fr-FR" sz="1600" b="1" i="0" u="none" strike="noStrike" cap="none" normalizeH="0" baseline="0" dirty="0">
                          <a:ln>
                            <a:noFill/>
                          </a:ln>
                          <a:solidFill>
                            <a:srgbClr val="4A5A76"/>
                          </a:solidFill>
                          <a:effectLst/>
                          <a:latin typeface="Times New Roman" pitchFamily="18" charset="0"/>
                          <a:cs typeface="Times New Roman" pitchFamily="18" charset="0"/>
                        </a:rPr>
                        <a:t>Moteur à l</a:t>
                      </a:r>
                      <a:r>
                        <a:rPr kumimoji="0" lang="fr-FR" altLang="fr-FR" sz="1600" b="1" i="0" u="none" strike="noStrike" cap="none" normalizeH="0" baseline="0" dirty="0">
                          <a:ln>
                            <a:noFill/>
                          </a:ln>
                          <a:solidFill>
                            <a:srgbClr val="4A5A76"/>
                          </a:solidFill>
                          <a:effectLst/>
                          <a:latin typeface="Helvetica"/>
                          <a:cs typeface="Times New Roman" pitchFamily="18" charset="0"/>
                        </a:rPr>
                        <a:t>’</a:t>
                      </a:r>
                      <a:r>
                        <a:rPr kumimoji="0" lang="fr-FR" altLang="fr-FR" sz="1600" b="1" i="0" u="none" strike="noStrike" cap="none" normalizeH="0" baseline="0" dirty="0">
                          <a:ln>
                            <a:noFill/>
                          </a:ln>
                          <a:solidFill>
                            <a:srgbClr val="4A5A76"/>
                          </a:solidFill>
                          <a:effectLst/>
                          <a:latin typeface="Times New Roman" pitchFamily="18" charset="0"/>
                          <a:cs typeface="Times New Roman" pitchFamily="18" charset="0"/>
                        </a:rPr>
                        <a:t>arrêt/neutre</a:t>
                      </a:r>
                      <a:endParaRPr kumimoji="0" lang="fr-FR" altLang="fr-FR" sz="1600" b="1" i="0" u="none" strike="noStrike" cap="none" normalizeH="0" baseline="0" dirty="0">
                        <a:ln>
                          <a:noFill/>
                        </a:ln>
                        <a:solidFill>
                          <a:srgbClr val="4A5A76"/>
                        </a:solidFill>
                        <a:effectLst/>
                        <a:latin typeface="Times New Roman" pitchFamily="18" charset="0"/>
                      </a:endParaRPr>
                    </a:p>
                  </a:txBody>
                  <a:tcPr marL="90488" marR="90488" marT="44442" marB="4444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10000"/>
                        </a:spcBef>
                        <a:spcAft>
                          <a:spcPct val="10000"/>
                        </a:spcAft>
                        <a:buClr>
                          <a:srgbClr val="4A5A76"/>
                        </a:buClr>
                        <a:buFont typeface="Wingdings" pitchFamily="2" charset="2"/>
                        <a:tabLst>
                          <a:tab pos="1238250" algn="l"/>
                        </a:tabLst>
                        <a:defRPr sz="2000">
                          <a:solidFill>
                            <a:srgbClr val="4A5A76"/>
                          </a:solidFill>
                          <a:latin typeface="Helvetica" pitchFamily="34" charset="0"/>
                        </a:defRPr>
                      </a:lvl1pPr>
                      <a:lvl2pPr marL="952500" indent="-381000" algn="l">
                        <a:spcBef>
                          <a:spcPct val="10000"/>
                        </a:spcBef>
                        <a:spcAft>
                          <a:spcPct val="10000"/>
                        </a:spcAft>
                        <a:buClr>
                          <a:schemeClr val="folHlink"/>
                        </a:buClr>
                        <a:buSzPct val="115000"/>
                        <a:tabLst>
                          <a:tab pos="1238250" algn="l"/>
                        </a:tabLst>
                        <a:defRPr>
                          <a:solidFill>
                            <a:srgbClr val="4A5A76"/>
                          </a:solidFill>
                          <a:latin typeface="Helvetica" pitchFamily="34" charset="0"/>
                        </a:defRPr>
                      </a:lvl2pPr>
                      <a:lvl3pPr marL="1714500" indent="-228600" algn="l">
                        <a:spcBef>
                          <a:spcPct val="10000"/>
                        </a:spcBef>
                        <a:spcAft>
                          <a:spcPct val="10000"/>
                        </a:spcAft>
                        <a:tabLst>
                          <a:tab pos="1238250" algn="l"/>
                        </a:tabLst>
                        <a:defRPr sz="1600">
                          <a:solidFill>
                            <a:srgbClr val="4A5A76"/>
                          </a:solidFill>
                          <a:latin typeface="Helvetica" pitchFamily="34" charset="0"/>
                        </a:defRPr>
                      </a:lvl3pPr>
                      <a:lvl4pPr marL="2190750" indent="-171450" algn="l">
                        <a:spcBef>
                          <a:spcPct val="20000"/>
                        </a:spcBef>
                        <a:tabLst>
                          <a:tab pos="1238250" algn="l"/>
                        </a:tabLst>
                        <a:defRPr sz="1400">
                          <a:solidFill>
                            <a:srgbClr val="4A5A76"/>
                          </a:solidFill>
                          <a:latin typeface="Helvetica" pitchFamily="34" charset="0"/>
                        </a:defRPr>
                      </a:lvl4pPr>
                      <a:lvl5pPr marL="2667000" indent="-171450" algn="l">
                        <a:spcBef>
                          <a:spcPct val="20000"/>
                        </a:spcBef>
                        <a:tabLst>
                          <a:tab pos="1238250" algn="l"/>
                        </a:tabLst>
                        <a:defRPr sz="2400">
                          <a:solidFill>
                            <a:schemeClr val="bg2"/>
                          </a:solidFill>
                          <a:latin typeface="Helvetica" pitchFamily="34" charset="0"/>
                        </a:defRPr>
                      </a:lvl5pPr>
                      <a:lvl6pPr marL="3124200" indent="-171450" eaLnBrk="0" fontAlgn="base" hangingPunct="0">
                        <a:spcBef>
                          <a:spcPct val="20000"/>
                        </a:spcBef>
                        <a:spcAft>
                          <a:spcPct val="0"/>
                        </a:spcAft>
                        <a:tabLst>
                          <a:tab pos="1238250" algn="l"/>
                        </a:tabLst>
                        <a:defRPr sz="2400">
                          <a:solidFill>
                            <a:schemeClr val="bg2"/>
                          </a:solidFill>
                          <a:latin typeface="Helvetica" pitchFamily="34" charset="0"/>
                        </a:defRPr>
                      </a:lvl6pPr>
                      <a:lvl7pPr marL="3581400" indent="-171450" eaLnBrk="0" fontAlgn="base" hangingPunct="0">
                        <a:spcBef>
                          <a:spcPct val="20000"/>
                        </a:spcBef>
                        <a:spcAft>
                          <a:spcPct val="0"/>
                        </a:spcAft>
                        <a:tabLst>
                          <a:tab pos="1238250" algn="l"/>
                        </a:tabLst>
                        <a:defRPr sz="2400">
                          <a:solidFill>
                            <a:schemeClr val="bg2"/>
                          </a:solidFill>
                          <a:latin typeface="Helvetica" pitchFamily="34" charset="0"/>
                        </a:defRPr>
                      </a:lvl7pPr>
                      <a:lvl8pPr marL="4038600" indent="-171450" eaLnBrk="0" fontAlgn="base" hangingPunct="0">
                        <a:spcBef>
                          <a:spcPct val="20000"/>
                        </a:spcBef>
                        <a:spcAft>
                          <a:spcPct val="0"/>
                        </a:spcAft>
                        <a:tabLst>
                          <a:tab pos="1238250" algn="l"/>
                        </a:tabLst>
                        <a:defRPr sz="2400">
                          <a:solidFill>
                            <a:schemeClr val="bg2"/>
                          </a:solidFill>
                          <a:latin typeface="Helvetica" pitchFamily="34" charset="0"/>
                        </a:defRPr>
                      </a:lvl8pPr>
                      <a:lvl9pPr marL="4495800" indent="-171450" eaLnBrk="0" fontAlgn="base" hangingPunct="0">
                        <a:spcBef>
                          <a:spcPct val="20000"/>
                        </a:spcBef>
                        <a:spcAft>
                          <a:spcPct val="0"/>
                        </a:spcAft>
                        <a:tabLst>
                          <a:tab pos="1238250" algn="l"/>
                        </a:tabLst>
                        <a:defRPr sz="2400">
                          <a:solidFill>
                            <a:schemeClr val="bg2"/>
                          </a:solidFill>
                          <a:latin typeface="Helvetica" pitchFamily="34" charset="0"/>
                        </a:defRPr>
                      </a:lvl9pPr>
                    </a:lstStyle>
                    <a:p>
                      <a:pPr marL="0" marR="0" lvl="0" indent="0" algn="l" defTabSz="914400" rtl="0" eaLnBrk="0" fontAlgn="base" latinLnBrk="0" hangingPunct="0">
                        <a:lnSpc>
                          <a:spcPct val="100000"/>
                        </a:lnSpc>
                        <a:spcBef>
                          <a:spcPct val="10000"/>
                        </a:spcBef>
                        <a:spcAft>
                          <a:spcPct val="10000"/>
                        </a:spcAft>
                        <a:buClr>
                          <a:schemeClr val="bg1"/>
                        </a:buClr>
                        <a:buSzTx/>
                        <a:buFontTx/>
                        <a:buNone/>
                        <a:tabLst>
                          <a:tab pos="1238250" algn="l"/>
                        </a:tabLst>
                      </a:pPr>
                      <a:r>
                        <a:rPr kumimoji="0" lang="fr-FR" altLang="fr-FR" sz="1600" b="1" i="0" u="none" strike="noStrike" cap="none" normalizeH="0" baseline="0">
                          <a:ln>
                            <a:noFill/>
                          </a:ln>
                          <a:solidFill>
                            <a:srgbClr val="4A5A76"/>
                          </a:solidFill>
                          <a:effectLst/>
                          <a:latin typeface="Times New Roman" pitchFamily="18" charset="0"/>
                          <a:cs typeface="Times New Roman" pitchFamily="18" charset="0"/>
                        </a:rPr>
                        <a:t>1.5 ms</a:t>
                      </a:r>
                      <a:endParaRPr kumimoji="0" lang="fr-FR" altLang="fr-FR" sz="1600" b="1" i="0" u="none" strike="noStrike" cap="none" normalizeH="0" baseline="0">
                        <a:ln>
                          <a:noFill/>
                        </a:ln>
                        <a:solidFill>
                          <a:srgbClr val="4A5A76"/>
                        </a:solidFill>
                        <a:effectLst/>
                        <a:latin typeface="Times New Roman" pitchFamily="18" charset="0"/>
                      </a:endParaRPr>
                    </a:p>
                  </a:txBody>
                  <a:tcPr marL="90488" marR="90488" marT="44442" marB="4444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6309">
                <a:tc>
                  <a:txBody>
                    <a:bodyPr/>
                    <a:lstStyle>
                      <a:lvl1pPr algn="l">
                        <a:spcBef>
                          <a:spcPct val="10000"/>
                        </a:spcBef>
                        <a:spcAft>
                          <a:spcPct val="10000"/>
                        </a:spcAft>
                        <a:buClr>
                          <a:srgbClr val="4A5A76"/>
                        </a:buClr>
                        <a:buFont typeface="Wingdings" pitchFamily="2" charset="2"/>
                        <a:tabLst>
                          <a:tab pos="1238250" algn="l"/>
                        </a:tabLst>
                        <a:defRPr sz="2000">
                          <a:solidFill>
                            <a:srgbClr val="4A5A76"/>
                          </a:solidFill>
                          <a:latin typeface="Helvetica" pitchFamily="34" charset="0"/>
                        </a:defRPr>
                      </a:lvl1pPr>
                      <a:lvl2pPr marL="952500" indent="-381000" algn="l">
                        <a:spcBef>
                          <a:spcPct val="10000"/>
                        </a:spcBef>
                        <a:spcAft>
                          <a:spcPct val="10000"/>
                        </a:spcAft>
                        <a:buClr>
                          <a:schemeClr val="folHlink"/>
                        </a:buClr>
                        <a:buSzPct val="115000"/>
                        <a:tabLst>
                          <a:tab pos="1238250" algn="l"/>
                        </a:tabLst>
                        <a:defRPr>
                          <a:solidFill>
                            <a:srgbClr val="4A5A76"/>
                          </a:solidFill>
                          <a:latin typeface="Helvetica" pitchFamily="34" charset="0"/>
                        </a:defRPr>
                      </a:lvl2pPr>
                      <a:lvl3pPr marL="1714500" indent="-228600" algn="l">
                        <a:spcBef>
                          <a:spcPct val="10000"/>
                        </a:spcBef>
                        <a:spcAft>
                          <a:spcPct val="10000"/>
                        </a:spcAft>
                        <a:tabLst>
                          <a:tab pos="1238250" algn="l"/>
                        </a:tabLst>
                        <a:defRPr sz="1600">
                          <a:solidFill>
                            <a:srgbClr val="4A5A76"/>
                          </a:solidFill>
                          <a:latin typeface="Helvetica" pitchFamily="34" charset="0"/>
                        </a:defRPr>
                      </a:lvl3pPr>
                      <a:lvl4pPr marL="2190750" indent="-171450" algn="l">
                        <a:spcBef>
                          <a:spcPct val="20000"/>
                        </a:spcBef>
                        <a:tabLst>
                          <a:tab pos="1238250" algn="l"/>
                        </a:tabLst>
                        <a:defRPr sz="1400">
                          <a:solidFill>
                            <a:srgbClr val="4A5A76"/>
                          </a:solidFill>
                          <a:latin typeface="Helvetica" pitchFamily="34" charset="0"/>
                        </a:defRPr>
                      </a:lvl4pPr>
                      <a:lvl5pPr marL="2667000" indent="-171450" algn="l">
                        <a:spcBef>
                          <a:spcPct val="20000"/>
                        </a:spcBef>
                        <a:tabLst>
                          <a:tab pos="1238250" algn="l"/>
                        </a:tabLst>
                        <a:defRPr sz="2400">
                          <a:solidFill>
                            <a:schemeClr val="bg2"/>
                          </a:solidFill>
                          <a:latin typeface="Helvetica" pitchFamily="34" charset="0"/>
                        </a:defRPr>
                      </a:lvl5pPr>
                      <a:lvl6pPr marL="3124200" indent="-171450" eaLnBrk="0" fontAlgn="base" hangingPunct="0">
                        <a:spcBef>
                          <a:spcPct val="20000"/>
                        </a:spcBef>
                        <a:spcAft>
                          <a:spcPct val="0"/>
                        </a:spcAft>
                        <a:tabLst>
                          <a:tab pos="1238250" algn="l"/>
                        </a:tabLst>
                        <a:defRPr sz="2400">
                          <a:solidFill>
                            <a:schemeClr val="bg2"/>
                          </a:solidFill>
                          <a:latin typeface="Helvetica" pitchFamily="34" charset="0"/>
                        </a:defRPr>
                      </a:lvl6pPr>
                      <a:lvl7pPr marL="3581400" indent="-171450" eaLnBrk="0" fontAlgn="base" hangingPunct="0">
                        <a:spcBef>
                          <a:spcPct val="20000"/>
                        </a:spcBef>
                        <a:spcAft>
                          <a:spcPct val="0"/>
                        </a:spcAft>
                        <a:tabLst>
                          <a:tab pos="1238250" algn="l"/>
                        </a:tabLst>
                        <a:defRPr sz="2400">
                          <a:solidFill>
                            <a:schemeClr val="bg2"/>
                          </a:solidFill>
                          <a:latin typeface="Helvetica" pitchFamily="34" charset="0"/>
                        </a:defRPr>
                      </a:lvl7pPr>
                      <a:lvl8pPr marL="4038600" indent="-171450" eaLnBrk="0" fontAlgn="base" hangingPunct="0">
                        <a:spcBef>
                          <a:spcPct val="20000"/>
                        </a:spcBef>
                        <a:spcAft>
                          <a:spcPct val="0"/>
                        </a:spcAft>
                        <a:tabLst>
                          <a:tab pos="1238250" algn="l"/>
                        </a:tabLst>
                        <a:defRPr sz="2400">
                          <a:solidFill>
                            <a:schemeClr val="bg2"/>
                          </a:solidFill>
                          <a:latin typeface="Helvetica" pitchFamily="34" charset="0"/>
                        </a:defRPr>
                      </a:lvl8pPr>
                      <a:lvl9pPr marL="4495800" indent="-171450" eaLnBrk="0" fontAlgn="base" hangingPunct="0">
                        <a:spcBef>
                          <a:spcPct val="20000"/>
                        </a:spcBef>
                        <a:spcAft>
                          <a:spcPct val="0"/>
                        </a:spcAft>
                        <a:tabLst>
                          <a:tab pos="1238250" algn="l"/>
                        </a:tabLst>
                        <a:defRPr sz="2400">
                          <a:solidFill>
                            <a:schemeClr val="bg2"/>
                          </a:solidFill>
                          <a:latin typeface="Helvetica" pitchFamily="34" charset="0"/>
                        </a:defRPr>
                      </a:lvl9pPr>
                    </a:lstStyle>
                    <a:p>
                      <a:pPr marL="0" marR="0" lvl="0" indent="0" algn="l" defTabSz="914400" rtl="0" eaLnBrk="0" fontAlgn="base" latinLnBrk="0" hangingPunct="0">
                        <a:lnSpc>
                          <a:spcPct val="100000"/>
                        </a:lnSpc>
                        <a:spcBef>
                          <a:spcPct val="10000"/>
                        </a:spcBef>
                        <a:spcAft>
                          <a:spcPct val="10000"/>
                        </a:spcAft>
                        <a:buClr>
                          <a:schemeClr val="bg1"/>
                        </a:buClr>
                        <a:buSzTx/>
                        <a:buFontTx/>
                        <a:buNone/>
                        <a:tabLst>
                          <a:tab pos="1238250" algn="l"/>
                        </a:tabLst>
                      </a:pPr>
                      <a:r>
                        <a:rPr kumimoji="0" lang="fr-FR" altLang="fr-FR" sz="1600" b="1" i="0" u="none" strike="noStrike" cap="none" normalizeH="0" baseline="0" dirty="0">
                          <a:ln>
                            <a:noFill/>
                          </a:ln>
                          <a:solidFill>
                            <a:srgbClr val="4A5A76"/>
                          </a:solidFill>
                          <a:effectLst/>
                          <a:latin typeface="Times New Roman" pitchFamily="18" charset="0"/>
                          <a:cs typeface="Times New Roman" pitchFamily="18" charset="0"/>
                        </a:rPr>
                        <a:t>Rotation dans un sens, en accélérant</a:t>
                      </a:r>
                      <a:endParaRPr kumimoji="0" lang="fr-FR" altLang="fr-FR" sz="1600" b="1" i="0" u="none" strike="noStrike" cap="none" normalizeH="0" baseline="0" dirty="0">
                        <a:ln>
                          <a:noFill/>
                        </a:ln>
                        <a:solidFill>
                          <a:srgbClr val="4A5A76"/>
                        </a:solidFill>
                        <a:effectLst/>
                        <a:latin typeface="Times New Roman" pitchFamily="18" charset="0"/>
                      </a:endParaRPr>
                    </a:p>
                  </a:txBody>
                  <a:tcPr marL="90488" marR="90488" marT="44442" marB="4444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10000"/>
                        </a:spcBef>
                        <a:spcAft>
                          <a:spcPct val="10000"/>
                        </a:spcAft>
                        <a:buClr>
                          <a:srgbClr val="4A5A76"/>
                        </a:buClr>
                        <a:buFont typeface="Wingdings" pitchFamily="2" charset="2"/>
                        <a:tabLst>
                          <a:tab pos="1238250" algn="l"/>
                        </a:tabLst>
                        <a:defRPr sz="2000">
                          <a:solidFill>
                            <a:srgbClr val="4A5A76"/>
                          </a:solidFill>
                          <a:latin typeface="Helvetica" pitchFamily="34" charset="0"/>
                        </a:defRPr>
                      </a:lvl1pPr>
                      <a:lvl2pPr marL="952500" indent="-381000" algn="l">
                        <a:spcBef>
                          <a:spcPct val="10000"/>
                        </a:spcBef>
                        <a:spcAft>
                          <a:spcPct val="10000"/>
                        </a:spcAft>
                        <a:buClr>
                          <a:schemeClr val="folHlink"/>
                        </a:buClr>
                        <a:buSzPct val="115000"/>
                        <a:tabLst>
                          <a:tab pos="1238250" algn="l"/>
                        </a:tabLst>
                        <a:defRPr>
                          <a:solidFill>
                            <a:srgbClr val="4A5A76"/>
                          </a:solidFill>
                          <a:latin typeface="Helvetica" pitchFamily="34" charset="0"/>
                        </a:defRPr>
                      </a:lvl2pPr>
                      <a:lvl3pPr marL="1714500" indent="-228600" algn="l">
                        <a:spcBef>
                          <a:spcPct val="10000"/>
                        </a:spcBef>
                        <a:spcAft>
                          <a:spcPct val="10000"/>
                        </a:spcAft>
                        <a:tabLst>
                          <a:tab pos="1238250" algn="l"/>
                        </a:tabLst>
                        <a:defRPr sz="1600">
                          <a:solidFill>
                            <a:srgbClr val="4A5A76"/>
                          </a:solidFill>
                          <a:latin typeface="Helvetica" pitchFamily="34" charset="0"/>
                        </a:defRPr>
                      </a:lvl3pPr>
                      <a:lvl4pPr marL="2190750" indent="-171450" algn="l">
                        <a:spcBef>
                          <a:spcPct val="20000"/>
                        </a:spcBef>
                        <a:tabLst>
                          <a:tab pos="1238250" algn="l"/>
                        </a:tabLst>
                        <a:defRPr sz="1400">
                          <a:solidFill>
                            <a:srgbClr val="4A5A76"/>
                          </a:solidFill>
                          <a:latin typeface="Helvetica" pitchFamily="34" charset="0"/>
                        </a:defRPr>
                      </a:lvl4pPr>
                      <a:lvl5pPr marL="2667000" indent="-171450" algn="l">
                        <a:spcBef>
                          <a:spcPct val="20000"/>
                        </a:spcBef>
                        <a:tabLst>
                          <a:tab pos="1238250" algn="l"/>
                        </a:tabLst>
                        <a:defRPr sz="2400">
                          <a:solidFill>
                            <a:schemeClr val="bg2"/>
                          </a:solidFill>
                          <a:latin typeface="Helvetica" pitchFamily="34" charset="0"/>
                        </a:defRPr>
                      </a:lvl5pPr>
                      <a:lvl6pPr marL="3124200" indent="-171450" eaLnBrk="0" fontAlgn="base" hangingPunct="0">
                        <a:spcBef>
                          <a:spcPct val="20000"/>
                        </a:spcBef>
                        <a:spcAft>
                          <a:spcPct val="0"/>
                        </a:spcAft>
                        <a:tabLst>
                          <a:tab pos="1238250" algn="l"/>
                        </a:tabLst>
                        <a:defRPr sz="2400">
                          <a:solidFill>
                            <a:schemeClr val="bg2"/>
                          </a:solidFill>
                          <a:latin typeface="Helvetica" pitchFamily="34" charset="0"/>
                        </a:defRPr>
                      </a:lvl6pPr>
                      <a:lvl7pPr marL="3581400" indent="-171450" eaLnBrk="0" fontAlgn="base" hangingPunct="0">
                        <a:spcBef>
                          <a:spcPct val="20000"/>
                        </a:spcBef>
                        <a:spcAft>
                          <a:spcPct val="0"/>
                        </a:spcAft>
                        <a:tabLst>
                          <a:tab pos="1238250" algn="l"/>
                        </a:tabLst>
                        <a:defRPr sz="2400">
                          <a:solidFill>
                            <a:schemeClr val="bg2"/>
                          </a:solidFill>
                          <a:latin typeface="Helvetica" pitchFamily="34" charset="0"/>
                        </a:defRPr>
                      </a:lvl7pPr>
                      <a:lvl8pPr marL="4038600" indent="-171450" eaLnBrk="0" fontAlgn="base" hangingPunct="0">
                        <a:spcBef>
                          <a:spcPct val="20000"/>
                        </a:spcBef>
                        <a:spcAft>
                          <a:spcPct val="0"/>
                        </a:spcAft>
                        <a:tabLst>
                          <a:tab pos="1238250" algn="l"/>
                        </a:tabLst>
                        <a:defRPr sz="2400">
                          <a:solidFill>
                            <a:schemeClr val="bg2"/>
                          </a:solidFill>
                          <a:latin typeface="Helvetica" pitchFamily="34" charset="0"/>
                        </a:defRPr>
                      </a:lvl8pPr>
                      <a:lvl9pPr marL="4495800" indent="-171450" eaLnBrk="0" fontAlgn="base" hangingPunct="0">
                        <a:spcBef>
                          <a:spcPct val="20000"/>
                        </a:spcBef>
                        <a:spcAft>
                          <a:spcPct val="0"/>
                        </a:spcAft>
                        <a:tabLst>
                          <a:tab pos="1238250" algn="l"/>
                        </a:tabLst>
                        <a:defRPr sz="2400">
                          <a:solidFill>
                            <a:schemeClr val="bg2"/>
                          </a:solidFill>
                          <a:latin typeface="Helvetica" pitchFamily="34" charset="0"/>
                        </a:defRPr>
                      </a:lvl9pPr>
                    </a:lstStyle>
                    <a:p>
                      <a:pPr marL="0" marR="0" lvl="0" indent="0" algn="l" defTabSz="914400" rtl="0" eaLnBrk="0" fontAlgn="base" latinLnBrk="0" hangingPunct="0">
                        <a:lnSpc>
                          <a:spcPct val="100000"/>
                        </a:lnSpc>
                        <a:spcBef>
                          <a:spcPct val="10000"/>
                        </a:spcBef>
                        <a:spcAft>
                          <a:spcPct val="10000"/>
                        </a:spcAft>
                        <a:buClr>
                          <a:schemeClr val="bg1"/>
                        </a:buClr>
                        <a:buSzTx/>
                        <a:buFontTx/>
                        <a:buNone/>
                        <a:tabLst>
                          <a:tab pos="1238250" algn="l"/>
                        </a:tabLst>
                      </a:pPr>
                      <a:r>
                        <a:rPr kumimoji="0" lang="fr-FR" altLang="fr-FR" sz="1600" b="1" i="0" u="none" strike="noStrike" cap="none" normalizeH="0" baseline="0">
                          <a:ln>
                            <a:noFill/>
                          </a:ln>
                          <a:solidFill>
                            <a:srgbClr val="4A5A76"/>
                          </a:solidFill>
                          <a:effectLst/>
                          <a:latin typeface="Times New Roman" pitchFamily="18" charset="0"/>
                          <a:cs typeface="Times New Roman" pitchFamily="18" charset="0"/>
                        </a:rPr>
                        <a:t>1.5 </a:t>
                      </a:r>
                      <a:r>
                        <a:rPr kumimoji="0" lang="fr-FR" altLang="fr-FR" sz="1600" b="1" i="0" u="none" strike="noStrike" cap="none" normalizeH="0" baseline="0">
                          <a:ln>
                            <a:noFill/>
                          </a:ln>
                          <a:solidFill>
                            <a:srgbClr val="4A5A76"/>
                          </a:solidFill>
                          <a:effectLst/>
                          <a:latin typeface="Helvetica"/>
                          <a:cs typeface="Times New Roman" pitchFamily="18" charset="0"/>
                        </a:rPr>
                        <a:t>à</a:t>
                      </a:r>
                      <a:r>
                        <a:rPr kumimoji="0" lang="fr-FR" altLang="fr-FR" sz="1600" b="1" i="0" u="none" strike="noStrike" cap="none" normalizeH="0" baseline="0">
                          <a:ln>
                            <a:noFill/>
                          </a:ln>
                          <a:solidFill>
                            <a:srgbClr val="4A5A76"/>
                          </a:solidFill>
                          <a:effectLst/>
                          <a:latin typeface="Times New Roman" pitchFamily="18" charset="0"/>
                          <a:cs typeface="Times New Roman" pitchFamily="18" charset="0"/>
                        </a:rPr>
                        <a:t> 2.0 ms</a:t>
                      </a:r>
                      <a:endParaRPr kumimoji="0" lang="fr-FR" altLang="fr-FR" sz="1600" b="1" i="0" u="none" strike="noStrike" cap="none" normalizeH="0" baseline="0">
                        <a:ln>
                          <a:noFill/>
                        </a:ln>
                        <a:solidFill>
                          <a:srgbClr val="4A5A76"/>
                        </a:solidFill>
                        <a:effectLst/>
                        <a:latin typeface="Times New Roman" pitchFamily="18" charset="0"/>
                      </a:endParaRPr>
                    </a:p>
                  </a:txBody>
                  <a:tcPr marL="90488" marR="90488" marT="44442" marB="4444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9482">
                <a:tc>
                  <a:txBody>
                    <a:bodyPr/>
                    <a:lstStyle>
                      <a:lvl1pPr algn="l">
                        <a:spcBef>
                          <a:spcPct val="10000"/>
                        </a:spcBef>
                        <a:spcAft>
                          <a:spcPct val="10000"/>
                        </a:spcAft>
                        <a:buClr>
                          <a:srgbClr val="4A5A76"/>
                        </a:buClr>
                        <a:buFont typeface="Wingdings" pitchFamily="2" charset="2"/>
                        <a:tabLst>
                          <a:tab pos="1238250" algn="l"/>
                        </a:tabLst>
                        <a:defRPr sz="2000">
                          <a:solidFill>
                            <a:srgbClr val="4A5A76"/>
                          </a:solidFill>
                          <a:latin typeface="Helvetica" pitchFamily="34" charset="0"/>
                        </a:defRPr>
                      </a:lvl1pPr>
                      <a:lvl2pPr marL="952500" indent="-381000" algn="l">
                        <a:spcBef>
                          <a:spcPct val="10000"/>
                        </a:spcBef>
                        <a:spcAft>
                          <a:spcPct val="10000"/>
                        </a:spcAft>
                        <a:buClr>
                          <a:schemeClr val="folHlink"/>
                        </a:buClr>
                        <a:buSzPct val="115000"/>
                        <a:tabLst>
                          <a:tab pos="1238250" algn="l"/>
                        </a:tabLst>
                        <a:defRPr>
                          <a:solidFill>
                            <a:srgbClr val="4A5A76"/>
                          </a:solidFill>
                          <a:latin typeface="Helvetica" pitchFamily="34" charset="0"/>
                        </a:defRPr>
                      </a:lvl2pPr>
                      <a:lvl3pPr marL="1714500" indent="-228600" algn="l">
                        <a:spcBef>
                          <a:spcPct val="10000"/>
                        </a:spcBef>
                        <a:spcAft>
                          <a:spcPct val="10000"/>
                        </a:spcAft>
                        <a:tabLst>
                          <a:tab pos="1238250" algn="l"/>
                        </a:tabLst>
                        <a:defRPr sz="1600">
                          <a:solidFill>
                            <a:srgbClr val="4A5A76"/>
                          </a:solidFill>
                          <a:latin typeface="Helvetica" pitchFamily="34" charset="0"/>
                        </a:defRPr>
                      </a:lvl3pPr>
                      <a:lvl4pPr marL="2190750" indent="-171450" algn="l">
                        <a:spcBef>
                          <a:spcPct val="20000"/>
                        </a:spcBef>
                        <a:tabLst>
                          <a:tab pos="1238250" algn="l"/>
                        </a:tabLst>
                        <a:defRPr sz="1400">
                          <a:solidFill>
                            <a:srgbClr val="4A5A76"/>
                          </a:solidFill>
                          <a:latin typeface="Helvetica" pitchFamily="34" charset="0"/>
                        </a:defRPr>
                      </a:lvl4pPr>
                      <a:lvl5pPr marL="2667000" indent="-171450" algn="l">
                        <a:spcBef>
                          <a:spcPct val="20000"/>
                        </a:spcBef>
                        <a:tabLst>
                          <a:tab pos="1238250" algn="l"/>
                        </a:tabLst>
                        <a:defRPr sz="2400">
                          <a:solidFill>
                            <a:schemeClr val="bg2"/>
                          </a:solidFill>
                          <a:latin typeface="Helvetica" pitchFamily="34" charset="0"/>
                        </a:defRPr>
                      </a:lvl5pPr>
                      <a:lvl6pPr marL="3124200" indent="-171450" eaLnBrk="0" fontAlgn="base" hangingPunct="0">
                        <a:spcBef>
                          <a:spcPct val="20000"/>
                        </a:spcBef>
                        <a:spcAft>
                          <a:spcPct val="0"/>
                        </a:spcAft>
                        <a:tabLst>
                          <a:tab pos="1238250" algn="l"/>
                        </a:tabLst>
                        <a:defRPr sz="2400">
                          <a:solidFill>
                            <a:schemeClr val="bg2"/>
                          </a:solidFill>
                          <a:latin typeface="Helvetica" pitchFamily="34" charset="0"/>
                        </a:defRPr>
                      </a:lvl6pPr>
                      <a:lvl7pPr marL="3581400" indent="-171450" eaLnBrk="0" fontAlgn="base" hangingPunct="0">
                        <a:spcBef>
                          <a:spcPct val="20000"/>
                        </a:spcBef>
                        <a:spcAft>
                          <a:spcPct val="0"/>
                        </a:spcAft>
                        <a:tabLst>
                          <a:tab pos="1238250" algn="l"/>
                        </a:tabLst>
                        <a:defRPr sz="2400">
                          <a:solidFill>
                            <a:schemeClr val="bg2"/>
                          </a:solidFill>
                          <a:latin typeface="Helvetica" pitchFamily="34" charset="0"/>
                        </a:defRPr>
                      </a:lvl7pPr>
                      <a:lvl8pPr marL="4038600" indent="-171450" eaLnBrk="0" fontAlgn="base" hangingPunct="0">
                        <a:spcBef>
                          <a:spcPct val="20000"/>
                        </a:spcBef>
                        <a:spcAft>
                          <a:spcPct val="0"/>
                        </a:spcAft>
                        <a:tabLst>
                          <a:tab pos="1238250" algn="l"/>
                        </a:tabLst>
                        <a:defRPr sz="2400">
                          <a:solidFill>
                            <a:schemeClr val="bg2"/>
                          </a:solidFill>
                          <a:latin typeface="Helvetica" pitchFamily="34" charset="0"/>
                        </a:defRPr>
                      </a:lvl8pPr>
                      <a:lvl9pPr marL="4495800" indent="-171450" eaLnBrk="0" fontAlgn="base" hangingPunct="0">
                        <a:spcBef>
                          <a:spcPct val="20000"/>
                        </a:spcBef>
                        <a:spcAft>
                          <a:spcPct val="0"/>
                        </a:spcAft>
                        <a:tabLst>
                          <a:tab pos="1238250" algn="l"/>
                        </a:tabLst>
                        <a:defRPr sz="2400">
                          <a:solidFill>
                            <a:schemeClr val="bg2"/>
                          </a:solidFill>
                          <a:latin typeface="Helvetica" pitchFamily="34" charset="0"/>
                        </a:defRPr>
                      </a:lvl9pPr>
                    </a:lstStyle>
                    <a:p>
                      <a:pPr marL="0" marR="0" lvl="0" indent="0" algn="l" defTabSz="914400" rtl="0" eaLnBrk="0" fontAlgn="base" latinLnBrk="0" hangingPunct="0">
                        <a:lnSpc>
                          <a:spcPct val="100000"/>
                        </a:lnSpc>
                        <a:spcBef>
                          <a:spcPct val="10000"/>
                        </a:spcBef>
                        <a:spcAft>
                          <a:spcPct val="10000"/>
                        </a:spcAft>
                        <a:buClr>
                          <a:schemeClr val="bg1"/>
                        </a:buClr>
                        <a:buSzTx/>
                        <a:buFontTx/>
                        <a:buNone/>
                        <a:tabLst>
                          <a:tab pos="1238250" algn="l"/>
                        </a:tabLst>
                      </a:pPr>
                      <a:r>
                        <a:rPr kumimoji="0" lang="fr-FR" altLang="fr-FR" sz="1600" b="1" i="0" u="none" strike="noStrike" cap="none" normalizeH="0" baseline="0" dirty="0">
                          <a:ln>
                            <a:noFill/>
                          </a:ln>
                          <a:solidFill>
                            <a:srgbClr val="4A5A76"/>
                          </a:solidFill>
                          <a:effectLst/>
                          <a:latin typeface="Times New Roman" pitchFamily="18" charset="0"/>
                          <a:cs typeface="Times New Roman" pitchFamily="18" charset="0"/>
                        </a:rPr>
                        <a:t>Rotation dans le sens inverse, en décélérant</a:t>
                      </a:r>
                      <a:endParaRPr kumimoji="0" lang="fr-FR" altLang="fr-FR" sz="1600" b="1" i="0" u="none" strike="noStrike" cap="none" normalizeH="0" baseline="0" dirty="0">
                        <a:ln>
                          <a:noFill/>
                        </a:ln>
                        <a:solidFill>
                          <a:srgbClr val="4A5A76"/>
                        </a:solidFill>
                        <a:effectLst/>
                        <a:latin typeface="Times New Roman" pitchFamily="18" charset="0"/>
                      </a:endParaRPr>
                    </a:p>
                  </a:txBody>
                  <a:tcPr marL="90488" marR="90488" marT="44442" marB="4444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10000"/>
                        </a:spcBef>
                        <a:spcAft>
                          <a:spcPct val="10000"/>
                        </a:spcAft>
                        <a:buClr>
                          <a:srgbClr val="4A5A76"/>
                        </a:buClr>
                        <a:buFont typeface="Wingdings" pitchFamily="2" charset="2"/>
                        <a:tabLst>
                          <a:tab pos="1238250" algn="l"/>
                        </a:tabLst>
                        <a:defRPr sz="2000">
                          <a:solidFill>
                            <a:srgbClr val="4A5A76"/>
                          </a:solidFill>
                          <a:latin typeface="Helvetica" pitchFamily="34" charset="0"/>
                        </a:defRPr>
                      </a:lvl1pPr>
                      <a:lvl2pPr marL="952500" indent="-381000" algn="l">
                        <a:spcBef>
                          <a:spcPct val="10000"/>
                        </a:spcBef>
                        <a:spcAft>
                          <a:spcPct val="10000"/>
                        </a:spcAft>
                        <a:buClr>
                          <a:schemeClr val="folHlink"/>
                        </a:buClr>
                        <a:buSzPct val="115000"/>
                        <a:tabLst>
                          <a:tab pos="1238250" algn="l"/>
                        </a:tabLst>
                        <a:defRPr>
                          <a:solidFill>
                            <a:srgbClr val="4A5A76"/>
                          </a:solidFill>
                          <a:latin typeface="Helvetica" pitchFamily="34" charset="0"/>
                        </a:defRPr>
                      </a:lvl2pPr>
                      <a:lvl3pPr marL="1714500" indent="-228600" algn="l">
                        <a:spcBef>
                          <a:spcPct val="10000"/>
                        </a:spcBef>
                        <a:spcAft>
                          <a:spcPct val="10000"/>
                        </a:spcAft>
                        <a:tabLst>
                          <a:tab pos="1238250" algn="l"/>
                        </a:tabLst>
                        <a:defRPr sz="1600">
                          <a:solidFill>
                            <a:srgbClr val="4A5A76"/>
                          </a:solidFill>
                          <a:latin typeface="Helvetica" pitchFamily="34" charset="0"/>
                        </a:defRPr>
                      </a:lvl3pPr>
                      <a:lvl4pPr marL="2190750" indent="-171450" algn="l">
                        <a:spcBef>
                          <a:spcPct val="20000"/>
                        </a:spcBef>
                        <a:tabLst>
                          <a:tab pos="1238250" algn="l"/>
                        </a:tabLst>
                        <a:defRPr sz="1400">
                          <a:solidFill>
                            <a:srgbClr val="4A5A76"/>
                          </a:solidFill>
                          <a:latin typeface="Helvetica" pitchFamily="34" charset="0"/>
                        </a:defRPr>
                      </a:lvl4pPr>
                      <a:lvl5pPr marL="2667000" indent="-171450" algn="l">
                        <a:spcBef>
                          <a:spcPct val="20000"/>
                        </a:spcBef>
                        <a:tabLst>
                          <a:tab pos="1238250" algn="l"/>
                        </a:tabLst>
                        <a:defRPr sz="2400">
                          <a:solidFill>
                            <a:schemeClr val="bg2"/>
                          </a:solidFill>
                          <a:latin typeface="Helvetica" pitchFamily="34" charset="0"/>
                        </a:defRPr>
                      </a:lvl5pPr>
                      <a:lvl6pPr marL="3124200" indent="-171450" eaLnBrk="0" fontAlgn="base" hangingPunct="0">
                        <a:spcBef>
                          <a:spcPct val="20000"/>
                        </a:spcBef>
                        <a:spcAft>
                          <a:spcPct val="0"/>
                        </a:spcAft>
                        <a:tabLst>
                          <a:tab pos="1238250" algn="l"/>
                        </a:tabLst>
                        <a:defRPr sz="2400">
                          <a:solidFill>
                            <a:schemeClr val="bg2"/>
                          </a:solidFill>
                          <a:latin typeface="Helvetica" pitchFamily="34" charset="0"/>
                        </a:defRPr>
                      </a:lvl6pPr>
                      <a:lvl7pPr marL="3581400" indent="-171450" eaLnBrk="0" fontAlgn="base" hangingPunct="0">
                        <a:spcBef>
                          <a:spcPct val="20000"/>
                        </a:spcBef>
                        <a:spcAft>
                          <a:spcPct val="0"/>
                        </a:spcAft>
                        <a:tabLst>
                          <a:tab pos="1238250" algn="l"/>
                        </a:tabLst>
                        <a:defRPr sz="2400">
                          <a:solidFill>
                            <a:schemeClr val="bg2"/>
                          </a:solidFill>
                          <a:latin typeface="Helvetica" pitchFamily="34" charset="0"/>
                        </a:defRPr>
                      </a:lvl7pPr>
                      <a:lvl8pPr marL="4038600" indent="-171450" eaLnBrk="0" fontAlgn="base" hangingPunct="0">
                        <a:spcBef>
                          <a:spcPct val="20000"/>
                        </a:spcBef>
                        <a:spcAft>
                          <a:spcPct val="0"/>
                        </a:spcAft>
                        <a:tabLst>
                          <a:tab pos="1238250" algn="l"/>
                        </a:tabLst>
                        <a:defRPr sz="2400">
                          <a:solidFill>
                            <a:schemeClr val="bg2"/>
                          </a:solidFill>
                          <a:latin typeface="Helvetica" pitchFamily="34" charset="0"/>
                        </a:defRPr>
                      </a:lvl8pPr>
                      <a:lvl9pPr marL="4495800" indent="-171450" eaLnBrk="0" fontAlgn="base" hangingPunct="0">
                        <a:spcBef>
                          <a:spcPct val="20000"/>
                        </a:spcBef>
                        <a:spcAft>
                          <a:spcPct val="0"/>
                        </a:spcAft>
                        <a:tabLst>
                          <a:tab pos="1238250" algn="l"/>
                        </a:tabLst>
                        <a:defRPr sz="2400">
                          <a:solidFill>
                            <a:schemeClr val="bg2"/>
                          </a:solidFill>
                          <a:latin typeface="Helvetica" pitchFamily="34" charset="0"/>
                        </a:defRPr>
                      </a:lvl9pPr>
                    </a:lstStyle>
                    <a:p>
                      <a:pPr marL="0" marR="0" lvl="0" indent="0" algn="l" defTabSz="914400" rtl="0" eaLnBrk="0" fontAlgn="base" latinLnBrk="0" hangingPunct="0">
                        <a:lnSpc>
                          <a:spcPct val="100000"/>
                        </a:lnSpc>
                        <a:spcBef>
                          <a:spcPct val="10000"/>
                        </a:spcBef>
                        <a:spcAft>
                          <a:spcPct val="10000"/>
                        </a:spcAft>
                        <a:buClr>
                          <a:schemeClr val="bg1"/>
                        </a:buClr>
                        <a:buSzTx/>
                        <a:buFontTx/>
                        <a:buNone/>
                        <a:tabLst>
                          <a:tab pos="1238250" algn="l"/>
                        </a:tabLst>
                      </a:pPr>
                      <a:r>
                        <a:rPr kumimoji="0" lang="fr-FR" altLang="fr-FR" sz="1600" b="1" i="0" u="none" strike="noStrike" cap="none" normalizeH="0" baseline="0" dirty="0">
                          <a:ln>
                            <a:noFill/>
                          </a:ln>
                          <a:solidFill>
                            <a:srgbClr val="4A5A76"/>
                          </a:solidFill>
                          <a:effectLst/>
                          <a:latin typeface="Times New Roman" pitchFamily="18" charset="0"/>
                          <a:cs typeface="Times New Roman" pitchFamily="18" charset="0"/>
                        </a:rPr>
                        <a:t>1.0 </a:t>
                      </a:r>
                      <a:r>
                        <a:rPr kumimoji="0" lang="fr-FR" altLang="fr-FR" sz="1600" b="1" i="0" u="none" strike="noStrike" cap="none" normalizeH="0" baseline="0" dirty="0">
                          <a:ln>
                            <a:noFill/>
                          </a:ln>
                          <a:solidFill>
                            <a:srgbClr val="4A5A76"/>
                          </a:solidFill>
                          <a:effectLst/>
                          <a:latin typeface="Helvetica"/>
                          <a:cs typeface="Times New Roman" pitchFamily="18" charset="0"/>
                        </a:rPr>
                        <a:t>à</a:t>
                      </a:r>
                      <a:r>
                        <a:rPr kumimoji="0" lang="fr-FR" altLang="fr-FR" sz="1600" b="1" i="0" u="none" strike="noStrike" cap="none" normalizeH="0" baseline="0" dirty="0">
                          <a:ln>
                            <a:noFill/>
                          </a:ln>
                          <a:solidFill>
                            <a:srgbClr val="4A5A76"/>
                          </a:solidFill>
                          <a:effectLst/>
                          <a:latin typeface="Times New Roman" pitchFamily="18" charset="0"/>
                          <a:cs typeface="Times New Roman" pitchFamily="18" charset="0"/>
                        </a:rPr>
                        <a:t> 1.5 ms</a:t>
                      </a:r>
                      <a:endParaRPr kumimoji="0" lang="fr-FR" altLang="fr-FR" sz="1600" b="1" i="0" u="none" strike="noStrike" cap="none" normalizeH="0" baseline="0" dirty="0">
                        <a:ln>
                          <a:noFill/>
                        </a:ln>
                        <a:solidFill>
                          <a:srgbClr val="4A5A76"/>
                        </a:solidFill>
                        <a:effectLst/>
                        <a:latin typeface="Times New Roman" pitchFamily="18" charset="0"/>
                      </a:endParaRPr>
                    </a:p>
                  </a:txBody>
                  <a:tcPr marL="90488" marR="90488" marT="44442" marB="4444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 name="TextBox 1">
            <a:extLst>
              <a:ext uri="{FF2B5EF4-FFF2-40B4-BE49-F238E27FC236}">
                <a16:creationId xmlns:a16="http://schemas.microsoft.com/office/drawing/2014/main" id="{C4B585EA-BCDF-4569-3740-80B6FE9A6F2C}"/>
              </a:ext>
            </a:extLst>
          </p:cNvPr>
          <p:cNvSpPr txBox="1"/>
          <p:nvPr/>
        </p:nvSpPr>
        <p:spPr>
          <a:xfrm>
            <a:off x="300255" y="5218696"/>
            <a:ext cx="8460940" cy="1384995"/>
          </a:xfrm>
          <a:prstGeom prst="rect">
            <a:avLst/>
          </a:prstGeom>
          <a:noFill/>
        </p:spPr>
        <p:txBody>
          <a:bodyPr wrap="square" rtlCol="0">
            <a:spAutoFit/>
          </a:bodyPr>
          <a:lstStyle/>
          <a:p>
            <a:r>
              <a:rPr lang="fr-FR" sz="1400" dirty="0">
                <a:solidFill>
                  <a:srgbClr val="FF6600"/>
                </a:solidFill>
              </a:rPr>
              <a:t>Notes : </a:t>
            </a:r>
          </a:p>
          <a:p>
            <a:r>
              <a:rPr lang="fr-FR" sz="1400" dirty="0">
                <a:solidFill>
                  <a:srgbClr val="FF6600"/>
                </a:solidFill>
              </a:rPr>
              <a:t>Certains ESC (e.g. pour drones aériens) peuvent n’avoir qu’une marche avant s’étalant sur la plage entière des 1 à 2 ms (arrêt/neutre à 1 ms).</a:t>
            </a:r>
          </a:p>
          <a:p>
            <a:r>
              <a:rPr lang="fr-FR" sz="1400" dirty="0">
                <a:solidFill>
                  <a:srgbClr val="FF6600"/>
                </a:solidFill>
              </a:rPr>
              <a:t>Beaucoup d’ESC refusent de démarrer si le signal de commande ne correspond pas à l’arrêt/neutre lors de la mise sous tension, il faut alors en général leur envoyer les 2 signaux extrêmes puis revenir à l’arrêt/neutre pour les débloquer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50F5C618-FE10-CBF0-628B-D1F761BC462F}"/>
              </a:ext>
            </a:extLst>
          </p:cNvPr>
          <p:cNvSpPr>
            <a:spLocks noGrp="1" noChangeArrowheads="1"/>
          </p:cNvSpPr>
          <p:nvPr>
            <p:ph type="title"/>
          </p:nvPr>
        </p:nvSpPr>
        <p:spPr/>
        <p:txBody>
          <a:bodyPr/>
          <a:lstStyle/>
          <a:p>
            <a:pPr eaLnBrk="1" hangingPunct="1"/>
            <a:r>
              <a:rPr lang="fr-FR" altLang="fr-FR" sz="2800"/>
              <a:t>Concevoir un robot</a:t>
            </a:r>
          </a:p>
        </p:txBody>
      </p:sp>
      <p:sp>
        <p:nvSpPr>
          <p:cNvPr id="38915" name="Rectangle 3">
            <a:extLst>
              <a:ext uri="{FF2B5EF4-FFF2-40B4-BE49-F238E27FC236}">
                <a16:creationId xmlns:a16="http://schemas.microsoft.com/office/drawing/2014/main" id="{052DE3DA-3EDA-51CA-9516-C4F23A830A25}"/>
              </a:ext>
            </a:extLst>
          </p:cNvPr>
          <p:cNvSpPr>
            <a:spLocks noGrp="1" noChangeArrowheads="1"/>
          </p:cNvSpPr>
          <p:nvPr>
            <p:ph type="body" idx="1"/>
          </p:nvPr>
        </p:nvSpPr>
        <p:spPr/>
        <p:txBody>
          <a:bodyPr/>
          <a:lstStyle/>
          <a:p>
            <a:r>
              <a:rPr lang="fr-FR" altLang="fr-FR" dirty="0"/>
              <a:t>Actionneurs :</a:t>
            </a:r>
          </a:p>
          <a:p>
            <a:pPr lvl="1"/>
            <a:r>
              <a:rPr lang="fr-FR" altLang="fr-FR" dirty="0"/>
              <a:t>Carte de puissance/variateur/ESC</a:t>
            </a:r>
          </a:p>
          <a:p>
            <a:pPr lvl="2"/>
            <a:r>
              <a:rPr lang="fr-FR" altLang="fr-FR" dirty="0"/>
              <a:t>Calibration : </a:t>
            </a:r>
          </a:p>
          <a:p>
            <a:pPr lvl="2"/>
            <a:r>
              <a:rPr lang="fr-FR" altLang="fr-FR" dirty="0"/>
              <a:t>	Certains ESC doivent être calibrés pour fonctionner : </a:t>
            </a:r>
            <a:r>
              <a:rPr lang="fr-FR" altLang="fr-FR" b="1" dirty="0"/>
              <a:t>réglage du max, du min, du neutre</a:t>
            </a:r>
            <a:r>
              <a:rPr lang="fr-FR" altLang="fr-FR" dirty="0"/>
              <a:t> en fonction du signal PWM, penser à </a:t>
            </a:r>
            <a:r>
              <a:rPr lang="fr-FR" altLang="fr-FR" b="1" dirty="0"/>
              <a:t>consulter la doc</a:t>
            </a:r>
            <a:r>
              <a:rPr lang="fr-FR" altLang="fr-FR" dirty="0"/>
              <a:t> (bouton ou procédure de démarrage spéciaux, peut nécessiter un adaptateur spécial pour connecter au PC avec un logiciel spécial…)</a:t>
            </a:r>
          </a:p>
          <a:p>
            <a:pPr lvl="2"/>
            <a:endParaRPr lang="fr-FR" altLang="fr-FR" dirty="0"/>
          </a:p>
          <a:p>
            <a:pPr lvl="2"/>
            <a:r>
              <a:rPr lang="fr-FR" altLang="fr-FR" dirty="0"/>
              <a:t>	</a:t>
            </a:r>
          </a:p>
        </p:txBody>
      </p:sp>
      <p:pic>
        <p:nvPicPr>
          <p:cNvPr id="38916" name="Image 1">
            <a:extLst>
              <a:ext uri="{FF2B5EF4-FFF2-40B4-BE49-F238E27FC236}">
                <a16:creationId xmlns:a16="http://schemas.microsoft.com/office/drawing/2014/main" id="{DD29BA77-8D02-77A9-CC97-6BF73A3821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9000" y="3968750"/>
            <a:ext cx="4105275"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Line 8">
            <a:extLst>
              <a:ext uri="{FF2B5EF4-FFF2-40B4-BE49-F238E27FC236}">
                <a16:creationId xmlns:a16="http://schemas.microsoft.com/office/drawing/2014/main" id="{0DD337FB-E108-F27C-E18F-789A0C6693F7}"/>
              </a:ext>
            </a:extLst>
          </p:cNvPr>
          <p:cNvSpPr>
            <a:spLocks noChangeShapeType="1"/>
          </p:cNvSpPr>
          <p:nvPr/>
        </p:nvSpPr>
        <p:spPr bwMode="auto">
          <a:xfrm flipH="1" flipV="1">
            <a:off x="5256213" y="5518150"/>
            <a:ext cx="936625" cy="32385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18" name="Line 8">
            <a:extLst>
              <a:ext uri="{FF2B5EF4-FFF2-40B4-BE49-F238E27FC236}">
                <a16:creationId xmlns:a16="http://schemas.microsoft.com/office/drawing/2014/main" id="{C520AA82-7358-1CAF-309A-102D7ECD7061}"/>
              </a:ext>
            </a:extLst>
          </p:cNvPr>
          <p:cNvSpPr>
            <a:spLocks noChangeShapeType="1"/>
          </p:cNvSpPr>
          <p:nvPr/>
        </p:nvSpPr>
        <p:spPr bwMode="auto">
          <a:xfrm flipH="1" flipV="1">
            <a:off x="4932363" y="5603875"/>
            <a:ext cx="493712" cy="8128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8919" name="Text Box 6">
            <a:extLst>
              <a:ext uri="{FF2B5EF4-FFF2-40B4-BE49-F238E27FC236}">
                <a16:creationId xmlns:a16="http://schemas.microsoft.com/office/drawing/2014/main" id="{08EE31F9-5145-C8EF-BFA9-119AFDAE2315}"/>
              </a:ext>
            </a:extLst>
          </p:cNvPr>
          <p:cNvSpPr txBox="1">
            <a:spLocks noChangeArrowheads="1"/>
          </p:cNvSpPr>
          <p:nvPr/>
        </p:nvSpPr>
        <p:spPr bwMode="auto">
          <a:xfrm>
            <a:off x="6264275" y="5651500"/>
            <a:ext cx="262096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1800">
                <a:solidFill>
                  <a:schemeClr val="tx1"/>
                </a:solidFill>
                <a:latin typeface="Times" panose="02020603050405020304" pitchFamily="18" charset="0"/>
              </a:rPr>
              <a:t>Bouton de programmation</a:t>
            </a:r>
          </a:p>
        </p:txBody>
      </p:sp>
      <p:sp>
        <p:nvSpPr>
          <p:cNvPr id="38920" name="Text Box 6">
            <a:extLst>
              <a:ext uri="{FF2B5EF4-FFF2-40B4-BE49-F238E27FC236}">
                <a16:creationId xmlns:a16="http://schemas.microsoft.com/office/drawing/2014/main" id="{62602063-E177-0D3B-707B-D25993C9B2EE}"/>
              </a:ext>
            </a:extLst>
          </p:cNvPr>
          <p:cNvSpPr txBox="1">
            <a:spLocks noChangeArrowheads="1"/>
          </p:cNvSpPr>
          <p:nvPr/>
        </p:nvSpPr>
        <p:spPr bwMode="auto">
          <a:xfrm>
            <a:off x="5400675" y="6372225"/>
            <a:ext cx="63341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1800">
                <a:solidFill>
                  <a:schemeClr val="tx1"/>
                </a:solidFill>
                <a:latin typeface="Times" panose="02020603050405020304" pitchFamily="18" charset="0"/>
              </a:rPr>
              <a:t>LED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E32D0A8E-97EE-0EF1-7BA6-0F6C975956CF}"/>
              </a:ext>
            </a:extLst>
          </p:cNvPr>
          <p:cNvSpPr>
            <a:spLocks noGrp="1" noChangeArrowheads="1"/>
          </p:cNvSpPr>
          <p:nvPr>
            <p:ph type="title"/>
          </p:nvPr>
        </p:nvSpPr>
        <p:spPr/>
        <p:txBody>
          <a:bodyPr/>
          <a:lstStyle/>
          <a:p>
            <a:pPr eaLnBrk="1" hangingPunct="1"/>
            <a:r>
              <a:rPr lang="fr-FR" altLang="fr-FR" sz="2800"/>
              <a:t>Concevoir un robot</a:t>
            </a:r>
          </a:p>
        </p:txBody>
      </p:sp>
      <p:sp>
        <p:nvSpPr>
          <p:cNvPr id="39939" name="Rectangle 3">
            <a:extLst>
              <a:ext uri="{FF2B5EF4-FFF2-40B4-BE49-F238E27FC236}">
                <a16:creationId xmlns:a16="http://schemas.microsoft.com/office/drawing/2014/main" id="{728272C9-6E81-A89E-69DC-148B99D1F356}"/>
              </a:ext>
            </a:extLst>
          </p:cNvPr>
          <p:cNvSpPr>
            <a:spLocks noGrp="1" noChangeArrowheads="1"/>
          </p:cNvSpPr>
          <p:nvPr>
            <p:ph type="body" idx="1"/>
          </p:nvPr>
        </p:nvSpPr>
        <p:spPr/>
        <p:txBody>
          <a:bodyPr/>
          <a:lstStyle/>
          <a:p>
            <a:r>
              <a:rPr lang="fr-FR" altLang="fr-FR" dirty="0"/>
              <a:t>Actionneurs :</a:t>
            </a:r>
          </a:p>
          <a:p>
            <a:pPr lvl="1"/>
            <a:r>
              <a:rPr lang="fr-FR" altLang="fr-FR" dirty="0"/>
              <a:t>Carte de puissance/variateur/ESC</a:t>
            </a:r>
          </a:p>
          <a:p>
            <a:pPr lvl="2"/>
            <a:r>
              <a:rPr lang="fr-FR" altLang="fr-FR" dirty="0"/>
              <a:t>BEC (Battery Elimination Circuit) : </a:t>
            </a:r>
          </a:p>
          <a:p>
            <a:pPr lvl="2"/>
            <a:r>
              <a:rPr lang="fr-FR" altLang="fr-FR" dirty="0"/>
              <a:t>	Sur leur « </a:t>
            </a:r>
            <a:r>
              <a:rPr lang="fr-FR" altLang="fr-FR" b="1" dirty="0"/>
              <a:t>connecteur servo</a:t>
            </a:r>
            <a:r>
              <a:rPr lang="fr-FR" altLang="fr-FR" dirty="0"/>
              <a:t> », il est courant que </a:t>
            </a:r>
            <a:r>
              <a:rPr lang="fr-FR" altLang="fr-FR" b="1" dirty="0"/>
              <a:t>5 V (</a:t>
            </a:r>
            <a:r>
              <a:rPr lang="fr-FR" altLang="fr-FR" b="1" dirty="0" err="1"/>
              <a:t>typ</a:t>
            </a:r>
            <a:r>
              <a:rPr lang="fr-FR" altLang="fr-FR" b="1" dirty="0"/>
              <a:t>. 1-3 A)</a:t>
            </a:r>
            <a:r>
              <a:rPr lang="fr-FR" altLang="fr-FR" dirty="0"/>
              <a:t> soient fournis sur le fil rouge (générés à partir de la batterie moteurs via un </a:t>
            </a:r>
            <a:r>
              <a:rPr lang="fr-FR" altLang="fr-FR" b="1" dirty="0"/>
              <a:t>régulateur/DC-DC </a:t>
            </a:r>
            <a:r>
              <a:rPr lang="fr-FR" altLang="fr-FR" b="1" dirty="0" err="1"/>
              <a:t>converter</a:t>
            </a:r>
            <a:r>
              <a:rPr lang="fr-FR" altLang="fr-FR" b="1" dirty="0"/>
              <a:t> interne</a:t>
            </a:r>
            <a:r>
              <a:rPr lang="fr-FR" altLang="fr-FR" dirty="0"/>
              <a:t>)</a:t>
            </a:r>
          </a:p>
          <a:p>
            <a:pPr lvl="2"/>
            <a:r>
              <a:rPr lang="fr-FR" altLang="fr-FR" dirty="0"/>
              <a:t>	En modélisme, le but est de pouvoir alimenter le récepteur et autres petits actionneurs sans avoir besoin d’ajouter une batterie 5 V</a:t>
            </a:r>
          </a:p>
          <a:p>
            <a:pPr lvl="2"/>
            <a:r>
              <a:rPr lang="fr-FR" altLang="fr-FR" dirty="0"/>
              <a:t>	Certains ESC (souvent ceux avec des composants </a:t>
            </a:r>
            <a:r>
              <a:rPr lang="fr-FR" altLang="fr-FR" dirty="0" err="1"/>
              <a:t>opto</a:t>
            </a:r>
            <a:r>
              <a:rPr lang="fr-FR" altLang="fr-FR" dirty="0"/>
              <a:t>/photo) au contraire n’ont pas de BEC et nécessitent 5 V sur leur fil rouge pour fonctionner (ils n’utilisent pas la batterie moteurs pour leur propre alimentation)</a:t>
            </a:r>
          </a:p>
          <a:p>
            <a:pPr lvl="2"/>
            <a:endParaRPr lang="fr-FR" altLang="fr-FR" dirty="0"/>
          </a:p>
          <a:p>
            <a:pPr lvl="2"/>
            <a:r>
              <a:rPr lang="fr-FR" altLang="fr-FR" dirty="0"/>
              <a: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315F32ED-9436-5341-BC4C-608CAA6A2E86}"/>
              </a:ext>
            </a:extLst>
          </p:cNvPr>
          <p:cNvSpPr>
            <a:spLocks noGrp="1" noChangeArrowheads="1"/>
          </p:cNvSpPr>
          <p:nvPr>
            <p:ph type="title"/>
          </p:nvPr>
        </p:nvSpPr>
        <p:spPr/>
        <p:txBody>
          <a:bodyPr/>
          <a:lstStyle/>
          <a:p>
            <a:pPr eaLnBrk="1" hangingPunct="1"/>
            <a:r>
              <a:rPr lang="fr-FR" altLang="fr-FR" sz="2800"/>
              <a:t>Concevoir un robot</a:t>
            </a:r>
          </a:p>
        </p:txBody>
      </p:sp>
      <p:sp>
        <p:nvSpPr>
          <p:cNvPr id="40963" name="Rectangle 3">
            <a:extLst>
              <a:ext uri="{FF2B5EF4-FFF2-40B4-BE49-F238E27FC236}">
                <a16:creationId xmlns:a16="http://schemas.microsoft.com/office/drawing/2014/main" id="{1345EFA6-67B8-01B6-6F4C-2B57B45C93E1}"/>
              </a:ext>
            </a:extLst>
          </p:cNvPr>
          <p:cNvSpPr>
            <a:spLocks noGrp="1" noChangeArrowheads="1"/>
          </p:cNvSpPr>
          <p:nvPr>
            <p:ph type="body" idx="1"/>
          </p:nvPr>
        </p:nvSpPr>
        <p:spPr/>
        <p:txBody>
          <a:bodyPr/>
          <a:lstStyle/>
          <a:p>
            <a:r>
              <a:rPr lang="fr-FR" altLang="fr-FR" dirty="0"/>
              <a:t>Actionneurs :</a:t>
            </a:r>
          </a:p>
          <a:p>
            <a:pPr lvl="1"/>
            <a:r>
              <a:rPr lang="fr-FR" altLang="fr-FR" dirty="0"/>
              <a:t>Carte de puissance/variateur/ESC</a:t>
            </a:r>
          </a:p>
          <a:p>
            <a:pPr lvl="2"/>
            <a:r>
              <a:rPr lang="fr-FR" altLang="fr-FR" dirty="0"/>
              <a:t>BEC (Battery Elimination Circuit) : </a:t>
            </a:r>
          </a:p>
          <a:p>
            <a:pPr lvl="2"/>
            <a:endParaRPr lang="fr-FR" altLang="fr-FR" dirty="0"/>
          </a:p>
          <a:p>
            <a:pPr lvl="2"/>
            <a:r>
              <a:rPr lang="fr-FR" altLang="fr-FR" dirty="0"/>
              <a:t>	</a:t>
            </a:r>
            <a:r>
              <a:rPr lang="fr-FR" altLang="fr-FR" b="1" dirty="0">
                <a:solidFill>
                  <a:srgbClr val="FF0000"/>
                </a:solidFill>
              </a:rPr>
              <a:t>Attention : si plusieurs ESC avec BEC sont sur le robot, il ne faut pas que leurs BEC se retrouvent connectés =&gt; retirer le fil rouge du connecteur servo pour tous sauf 1 (ou tous si pas besoin de 5 V)!</a:t>
            </a:r>
          </a:p>
          <a:p>
            <a:pPr lvl="2"/>
            <a:endParaRPr lang="fr-FR" altLang="fr-FR" dirty="0"/>
          </a:p>
          <a:p>
            <a:pPr lvl="2"/>
            <a:r>
              <a:rPr lang="fr-FR" altLang="fr-FR" dirty="0"/>
              <a:t>	Toujours faire attention quand on a plusieurs sources d’alimentation en même temps!</a:t>
            </a:r>
          </a:p>
          <a:p>
            <a:pPr lvl="2"/>
            <a:endParaRPr lang="fr-FR" altLang="fr-FR" dirty="0"/>
          </a:p>
          <a:p>
            <a:pPr lvl="2"/>
            <a:r>
              <a:rPr lang="fr-FR" altLang="fr-FR" dirty="0"/>
              <a:t>	Attention aussi aux </a:t>
            </a:r>
            <a:r>
              <a:rPr lang="fr-FR" altLang="fr-FR" b="1" dirty="0"/>
              <a:t>boucles de + ou boucles de -</a:t>
            </a:r>
            <a:r>
              <a:rPr lang="fr-FR" altLang="fr-FR" dirty="0"/>
              <a:t> possibles lors de l’utilisation de SPS (interrupteurs électroniques de puissance), </a:t>
            </a:r>
            <a:r>
              <a:rPr lang="fr-FR" altLang="fr-FR" b="1" dirty="0"/>
              <a:t>vérifier</a:t>
            </a:r>
            <a:r>
              <a:rPr lang="fr-FR" altLang="fr-FR" dirty="0"/>
              <a:t> si </a:t>
            </a:r>
            <a:r>
              <a:rPr lang="fr-FR" altLang="fr-FR" b="1" dirty="0"/>
              <a:t>masse commune</a:t>
            </a:r>
            <a:r>
              <a:rPr lang="fr-FR" altLang="fr-FR" dirty="0"/>
              <a:t> possible/impossible/nécessaire, etc.</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34CF7-355A-CE66-A3DA-68DEF974F297}"/>
            </a:ext>
          </a:extLst>
        </p:cNvPr>
        <p:cNvGrpSpPr/>
        <p:nvPr/>
      </p:nvGrpSpPr>
      <p:grpSpPr>
        <a:xfrm>
          <a:off x="0" y="0"/>
          <a:ext cx="0" cy="0"/>
          <a:chOff x="0" y="0"/>
          <a:chExt cx="0" cy="0"/>
        </a:xfrm>
      </p:grpSpPr>
      <p:sp>
        <p:nvSpPr>
          <p:cNvPr id="40962" name="Rectangle 2">
            <a:extLst>
              <a:ext uri="{FF2B5EF4-FFF2-40B4-BE49-F238E27FC236}">
                <a16:creationId xmlns:a16="http://schemas.microsoft.com/office/drawing/2014/main" id="{6F88298C-2649-AAB7-8E59-A35FFADBBA75}"/>
              </a:ext>
            </a:extLst>
          </p:cNvPr>
          <p:cNvSpPr>
            <a:spLocks noGrp="1" noChangeArrowheads="1"/>
          </p:cNvSpPr>
          <p:nvPr>
            <p:ph type="title"/>
          </p:nvPr>
        </p:nvSpPr>
        <p:spPr/>
        <p:txBody>
          <a:bodyPr/>
          <a:lstStyle/>
          <a:p>
            <a:pPr eaLnBrk="1" hangingPunct="1"/>
            <a:r>
              <a:rPr lang="fr-FR" altLang="fr-FR" sz="2800"/>
              <a:t>Concevoir un robot</a:t>
            </a:r>
          </a:p>
        </p:txBody>
      </p:sp>
      <p:sp>
        <p:nvSpPr>
          <p:cNvPr id="40963" name="Rectangle 3">
            <a:extLst>
              <a:ext uri="{FF2B5EF4-FFF2-40B4-BE49-F238E27FC236}">
                <a16:creationId xmlns:a16="http://schemas.microsoft.com/office/drawing/2014/main" id="{3BC0A951-379C-2DE3-81B9-C014C9E4153C}"/>
              </a:ext>
            </a:extLst>
          </p:cNvPr>
          <p:cNvSpPr>
            <a:spLocks noGrp="1" noChangeArrowheads="1"/>
          </p:cNvSpPr>
          <p:nvPr>
            <p:ph type="body" idx="1"/>
          </p:nvPr>
        </p:nvSpPr>
        <p:spPr/>
        <p:txBody>
          <a:bodyPr/>
          <a:lstStyle/>
          <a:p>
            <a:r>
              <a:rPr lang="fr-FR" altLang="fr-FR" dirty="0"/>
              <a:t>Actionneurs :</a:t>
            </a:r>
          </a:p>
          <a:p>
            <a:pPr lvl="1"/>
            <a:r>
              <a:rPr lang="fr-FR" altLang="fr-FR" dirty="0"/>
              <a:t>Carte de puissance/variateur/ESC</a:t>
            </a:r>
          </a:p>
          <a:p>
            <a:pPr lvl="2"/>
            <a:r>
              <a:rPr lang="fr-FR" altLang="fr-FR" dirty="0"/>
              <a:t>BEC (Battery Elimination Circuit) : </a:t>
            </a:r>
          </a:p>
          <a:p>
            <a:pPr lvl="2"/>
            <a:endParaRPr lang="fr-FR" altLang="fr-FR" dirty="0"/>
          </a:p>
          <a:p>
            <a:pPr lvl="2"/>
            <a:r>
              <a:rPr lang="fr-FR" altLang="fr-FR" dirty="0"/>
              <a:t>	FAQ BEC et alimentations : </a:t>
            </a:r>
            <a:r>
              <a:rPr lang="fr-FR" altLang="fr-FR" dirty="0">
                <a:hlinkClick r:id="rId2"/>
              </a:rPr>
              <a:t>https://copilot.microsoft.com/shares/wsnB1tQAww5yCyipwfsDp</a:t>
            </a:r>
            <a:r>
              <a:rPr lang="fr-FR" altLang="fr-FR" dirty="0"/>
              <a:t> </a:t>
            </a:r>
          </a:p>
        </p:txBody>
      </p:sp>
    </p:spTree>
    <p:extLst>
      <p:ext uri="{BB962C8B-B14F-4D97-AF65-F5344CB8AC3E}">
        <p14:creationId xmlns:p14="http://schemas.microsoft.com/office/powerpoint/2010/main" val="26692814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731C6746-AEAF-052A-1146-A2931ECC8B09}"/>
              </a:ext>
            </a:extLst>
          </p:cNvPr>
          <p:cNvSpPr>
            <a:spLocks noGrp="1" noChangeArrowheads="1"/>
          </p:cNvSpPr>
          <p:nvPr>
            <p:ph type="title"/>
          </p:nvPr>
        </p:nvSpPr>
        <p:spPr/>
        <p:txBody>
          <a:bodyPr/>
          <a:lstStyle/>
          <a:p>
            <a:pPr eaLnBrk="1" hangingPunct="1"/>
            <a:r>
              <a:rPr lang="fr-FR" altLang="fr-FR" sz="2800"/>
              <a:t>Concevoir un robot</a:t>
            </a:r>
          </a:p>
        </p:txBody>
      </p:sp>
      <p:sp>
        <p:nvSpPr>
          <p:cNvPr id="41987" name="Rectangle 3">
            <a:extLst>
              <a:ext uri="{FF2B5EF4-FFF2-40B4-BE49-F238E27FC236}">
                <a16:creationId xmlns:a16="http://schemas.microsoft.com/office/drawing/2014/main" id="{B5A5CC9B-3A7E-BADE-B531-E65A7E2BB718}"/>
              </a:ext>
            </a:extLst>
          </p:cNvPr>
          <p:cNvSpPr>
            <a:spLocks noGrp="1" noChangeArrowheads="1"/>
          </p:cNvSpPr>
          <p:nvPr>
            <p:ph type="body" idx="1"/>
          </p:nvPr>
        </p:nvSpPr>
        <p:spPr/>
        <p:txBody>
          <a:bodyPr/>
          <a:lstStyle/>
          <a:p>
            <a:r>
              <a:rPr lang="fr-FR" altLang="fr-FR" dirty="0"/>
              <a:t>Actionneurs :</a:t>
            </a:r>
          </a:p>
          <a:p>
            <a:pPr lvl="1"/>
            <a:r>
              <a:rPr lang="fr-FR" altLang="fr-FR" dirty="0"/>
              <a:t>Carte de puissance/variateur/ESC</a:t>
            </a:r>
          </a:p>
          <a:p>
            <a:pPr lvl="2"/>
            <a:r>
              <a:rPr lang="fr-FR" altLang="fr-FR" dirty="0"/>
              <a:t>Paramètres importants :</a:t>
            </a:r>
          </a:p>
          <a:p>
            <a:pPr lvl="2"/>
            <a:r>
              <a:rPr lang="fr-FR" altLang="fr-FR" dirty="0"/>
              <a:t>	Le </a:t>
            </a:r>
            <a:r>
              <a:rPr lang="fr-FR" altLang="fr-FR" b="1" dirty="0"/>
              <a:t>courant</a:t>
            </a:r>
            <a:r>
              <a:rPr lang="fr-FR" altLang="fr-FR" dirty="0"/>
              <a:t> supporté par l’ESC doit être </a:t>
            </a:r>
            <a:r>
              <a:rPr lang="fr-FR" altLang="fr-FR" b="1" dirty="0"/>
              <a:t>&gt;</a:t>
            </a:r>
            <a:r>
              <a:rPr lang="fr-FR" altLang="fr-FR" dirty="0"/>
              <a:t> à ce que le </a:t>
            </a:r>
            <a:r>
              <a:rPr lang="fr-FR" altLang="fr-FR" b="1" dirty="0"/>
              <a:t>moteur</a:t>
            </a:r>
            <a:r>
              <a:rPr lang="fr-FR" altLang="fr-FR" dirty="0"/>
              <a:t> risque de demander</a:t>
            </a:r>
          </a:p>
          <a:p>
            <a:pPr lvl="2"/>
            <a:r>
              <a:rPr lang="fr-FR" altLang="fr-FR" dirty="0"/>
              <a:t>	La </a:t>
            </a:r>
            <a:r>
              <a:rPr lang="fr-FR" altLang="fr-FR" b="1" dirty="0"/>
              <a:t>tension</a:t>
            </a:r>
            <a:r>
              <a:rPr lang="fr-FR" altLang="fr-FR" dirty="0"/>
              <a:t> supportée par l’ESC doit être </a:t>
            </a:r>
            <a:r>
              <a:rPr lang="fr-FR" altLang="fr-FR" b="1" dirty="0"/>
              <a:t>&gt;=</a:t>
            </a:r>
            <a:r>
              <a:rPr lang="fr-FR" altLang="fr-FR" dirty="0"/>
              <a:t> à celle de la </a:t>
            </a:r>
            <a:r>
              <a:rPr lang="fr-FR" altLang="fr-FR" b="1" dirty="0"/>
              <a:t>batterie</a:t>
            </a:r>
            <a:r>
              <a:rPr lang="fr-FR" altLang="fr-FR" dirty="0"/>
              <a:t> et doit être en accord avec ce qu’accepte le moteur et où il est le plus efficace (vitesse et couple max pour une conso et température acceptables)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5895DB5C-D67A-3E29-AB4F-626AF42C71B0}"/>
              </a:ext>
            </a:extLst>
          </p:cNvPr>
          <p:cNvSpPr>
            <a:spLocks noGrp="1" noChangeArrowheads="1"/>
          </p:cNvSpPr>
          <p:nvPr>
            <p:ph type="title" idx="4294967295"/>
          </p:nvPr>
        </p:nvSpPr>
        <p:spPr>
          <a:xfrm>
            <a:off x="457200" y="5462588"/>
            <a:ext cx="7543800" cy="703262"/>
          </a:xfrm>
        </p:spPr>
        <p:txBody>
          <a:bodyPr/>
          <a:lstStyle/>
          <a:p>
            <a:pPr eaLnBrk="1" hangingPunct="1"/>
            <a:r>
              <a:rPr lang="fr-FR" altLang="fr-FR" dirty="0"/>
              <a:t>Concevoir un robot</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a:extLst>
              <a:ext uri="{FF2B5EF4-FFF2-40B4-BE49-F238E27FC236}">
                <a16:creationId xmlns:a16="http://schemas.microsoft.com/office/drawing/2014/main" id="{F544A3C6-F8E5-700C-E60A-2080C3AACE18}"/>
              </a:ext>
            </a:extLst>
          </p:cNvPr>
          <p:cNvSpPr>
            <a:spLocks noGrp="1" noChangeArrowheads="1"/>
          </p:cNvSpPr>
          <p:nvPr>
            <p:ph type="body" idx="1"/>
          </p:nvPr>
        </p:nvSpPr>
        <p:spPr/>
        <p:txBody>
          <a:bodyPr/>
          <a:lstStyle/>
          <a:p>
            <a:r>
              <a:rPr lang="fr-FR" altLang="fr-FR"/>
              <a:t>Actionneurs :</a:t>
            </a:r>
          </a:p>
          <a:p>
            <a:pPr lvl="1"/>
            <a:r>
              <a:rPr lang="fr-FR" altLang="fr-FR"/>
              <a:t>Servomoteur = petit moteur + carte de puissance</a:t>
            </a:r>
          </a:p>
          <a:p>
            <a:pPr lvl="2"/>
            <a:r>
              <a:rPr lang="fr-FR" altLang="fr-FR"/>
              <a:t>Commandé par PWM</a:t>
            </a:r>
          </a:p>
          <a:p>
            <a:pPr lvl="2"/>
            <a:r>
              <a:rPr lang="fr-FR" altLang="fr-FR"/>
              <a:t>Alimentation 5 V (&lt; 2 A en général)</a:t>
            </a:r>
          </a:p>
          <a:p>
            <a:pPr lvl="2"/>
            <a:r>
              <a:rPr lang="fr-FR" altLang="fr-FR"/>
              <a:t>2 types de servomoteurs :</a:t>
            </a:r>
          </a:p>
          <a:p>
            <a:pPr lvl="2"/>
            <a:r>
              <a:rPr lang="fr-FR" altLang="fr-FR"/>
              <a:t>	Asservis en position/angle : tournent de -40 à +40° par exemple</a:t>
            </a:r>
          </a:p>
          <a:p>
            <a:pPr lvl="2"/>
            <a:r>
              <a:rPr lang="fr-FR" altLang="fr-FR"/>
              <a:t>	Asservis en vitesse</a:t>
            </a:r>
          </a:p>
        </p:txBody>
      </p:sp>
      <p:pic>
        <p:nvPicPr>
          <p:cNvPr id="43011" name="Picture 4" descr="T83CA0930DACAP7G6ROCA47P121CAHPN86QCAKVGP9ACA0DYOSDCAJQTYZGCAM1XW5VCA2GZ4MVCA6G9DDBCAIY1JVACAY4VBAGCAMNX3R2CAWUHPJICA4O65ILCA5CQI02CAS59848CAIR3ZTECAGLCJFVCAZ8WYFW">
            <a:extLst>
              <a:ext uri="{FF2B5EF4-FFF2-40B4-BE49-F238E27FC236}">
                <a16:creationId xmlns:a16="http://schemas.microsoft.com/office/drawing/2014/main" id="{4DF8BF44-E08F-AA3D-FE42-839CA689AB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4221163"/>
            <a:ext cx="2041525"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2">
            <a:extLst>
              <a:ext uri="{FF2B5EF4-FFF2-40B4-BE49-F238E27FC236}">
                <a16:creationId xmlns:a16="http://schemas.microsoft.com/office/drawing/2014/main" id="{8C9B25B5-1DD1-3763-4D10-D2F7A6C1272B}"/>
              </a:ext>
            </a:extLst>
          </p:cNvPr>
          <p:cNvSpPr>
            <a:spLocks noGrp="1" noChangeArrowheads="1"/>
          </p:cNvSpPr>
          <p:nvPr>
            <p:ph type="title"/>
          </p:nvPr>
        </p:nvSpPr>
        <p:spPr/>
        <p:txBody>
          <a:bodyPr/>
          <a:lstStyle/>
          <a:p>
            <a:pPr eaLnBrk="1" hangingPunct="1"/>
            <a:r>
              <a:rPr lang="fr-FR" altLang="fr-FR" sz="2800"/>
              <a:t>Concevoir un robot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a:extLst>
              <a:ext uri="{FF2B5EF4-FFF2-40B4-BE49-F238E27FC236}">
                <a16:creationId xmlns:a16="http://schemas.microsoft.com/office/drawing/2014/main" id="{5A6C44C1-6D0A-1888-E79D-5642FDC779E0}"/>
              </a:ext>
            </a:extLst>
          </p:cNvPr>
          <p:cNvSpPr>
            <a:spLocks noGrp="1" noChangeArrowheads="1"/>
          </p:cNvSpPr>
          <p:nvPr>
            <p:ph type="body" idx="1"/>
          </p:nvPr>
        </p:nvSpPr>
        <p:spPr/>
        <p:txBody>
          <a:bodyPr/>
          <a:lstStyle/>
          <a:p>
            <a:r>
              <a:rPr lang="fr-FR" altLang="fr-FR"/>
              <a:t>Actionneurs :</a:t>
            </a:r>
          </a:p>
          <a:p>
            <a:pPr lvl="1"/>
            <a:r>
              <a:rPr lang="fr-FR" altLang="fr-FR"/>
              <a:t>Carte d’interface</a:t>
            </a:r>
          </a:p>
          <a:p>
            <a:pPr lvl="2"/>
            <a:r>
              <a:rPr lang="fr-FR" altLang="fr-FR"/>
              <a:t>Relie la partie informatique avec la partie électronique (capteurs, actionneurs) </a:t>
            </a:r>
          </a:p>
          <a:p>
            <a:pPr lvl="2"/>
            <a:r>
              <a:rPr lang="fr-FR" altLang="fr-FR"/>
              <a:t>	Partie informatique : intelligence par le biais de programmes sur PC</a:t>
            </a:r>
          </a:p>
          <a:p>
            <a:pPr lvl="2"/>
            <a:r>
              <a:rPr lang="fr-FR" altLang="fr-FR"/>
              <a:t>	Partie électronique : capteurs, actionneurs</a:t>
            </a:r>
          </a:p>
          <a:p>
            <a:pPr lvl="1"/>
            <a:endParaRPr lang="fr-FR" altLang="fr-FR"/>
          </a:p>
          <a:p>
            <a:pPr lvl="1"/>
            <a:endParaRPr lang="fr-FR" altLang="fr-FR"/>
          </a:p>
        </p:txBody>
      </p:sp>
      <p:sp>
        <p:nvSpPr>
          <p:cNvPr id="44035" name="Rectangle 2">
            <a:extLst>
              <a:ext uri="{FF2B5EF4-FFF2-40B4-BE49-F238E27FC236}">
                <a16:creationId xmlns:a16="http://schemas.microsoft.com/office/drawing/2014/main" id="{53288CCE-286F-EAAF-4D2F-CB5E7BEAE5D5}"/>
              </a:ext>
            </a:extLst>
          </p:cNvPr>
          <p:cNvSpPr>
            <a:spLocks noGrp="1" noChangeArrowheads="1"/>
          </p:cNvSpPr>
          <p:nvPr>
            <p:ph type="title"/>
          </p:nvPr>
        </p:nvSpPr>
        <p:spPr/>
        <p:txBody>
          <a:bodyPr/>
          <a:lstStyle/>
          <a:p>
            <a:pPr eaLnBrk="1" hangingPunct="1"/>
            <a:r>
              <a:rPr lang="fr-FR" altLang="fr-FR" sz="2800"/>
              <a:t>Concevoir un robot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a:extLst>
              <a:ext uri="{FF2B5EF4-FFF2-40B4-BE49-F238E27FC236}">
                <a16:creationId xmlns:a16="http://schemas.microsoft.com/office/drawing/2014/main" id="{5A1F56A0-F7E4-D9AD-2BBB-6B204FFEC725}"/>
              </a:ext>
            </a:extLst>
          </p:cNvPr>
          <p:cNvSpPr>
            <a:spLocks noGrp="1" noChangeArrowheads="1"/>
          </p:cNvSpPr>
          <p:nvPr>
            <p:ph type="body" idx="1"/>
          </p:nvPr>
        </p:nvSpPr>
        <p:spPr/>
        <p:txBody>
          <a:bodyPr/>
          <a:lstStyle/>
          <a:p>
            <a:r>
              <a:rPr lang="fr-FR" altLang="fr-FR"/>
              <a:t>Actionneurs :</a:t>
            </a:r>
          </a:p>
          <a:p>
            <a:pPr lvl="1"/>
            <a:r>
              <a:rPr lang="fr-FR" altLang="fr-FR"/>
              <a:t>Carte d’interface</a:t>
            </a:r>
          </a:p>
          <a:p>
            <a:pPr lvl="2"/>
            <a:r>
              <a:rPr lang="fr-FR" altLang="fr-FR"/>
              <a:t>Exemple : Arduino UNO</a:t>
            </a:r>
          </a:p>
          <a:p>
            <a:pPr lvl="3"/>
            <a:r>
              <a:rPr lang="fr-FR" altLang="fr-FR"/>
              <a:t>Se branche sur le port USB du PC et doit contenir un programme communiquant avec les programmes exécutés sur le PC</a:t>
            </a:r>
          </a:p>
          <a:p>
            <a:pPr lvl="3"/>
            <a:r>
              <a:rPr lang="fr-FR" altLang="fr-FR"/>
              <a:t>Peut générer des signaux PWM (</a:t>
            </a:r>
            <a:r>
              <a:rPr lang="fr-FR" altLang="fr-FR">
                <a:solidFill>
                  <a:srgbClr val="FF0000"/>
                </a:solidFill>
              </a:rPr>
              <a:t>attention : au démarrage de la carte les signaux peuvent être invalides et causer des problèmes si des actionneurs sont sous tension…</a:t>
            </a:r>
            <a:r>
              <a:rPr lang="fr-FR" altLang="fr-FR"/>
              <a:t>), I2C</a:t>
            </a:r>
          </a:p>
          <a:p>
            <a:pPr lvl="3"/>
            <a:r>
              <a:rPr lang="fr-FR" altLang="fr-FR"/>
              <a:t>Peut générer et lire des signaux numériques</a:t>
            </a:r>
          </a:p>
          <a:p>
            <a:pPr lvl="3"/>
            <a:r>
              <a:rPr lang="fr-FR" altLang="fr-FR"/>
              <a:t>Peut lire des petites tensions (venant de capteurs analogiques tels que des télémètres, odomètres, boussoles...)</a:t>
            </a:r>
          </a:p>
          <a:p>
            <a:pPr lvl="3"/>
            <a:r>
              <a:rPr lang="fr-FR" altLang="fr-FR"/>
              <a:t>…</a:t>
            </a:r>
          </a:p>
          <a:p>
            <a:pPr lvl="2"/>
            <a:endParaRPr lang="fr-FR" altLang="fr-FR"/>
          </a:p>
          <a:p>
            <a:pPr lvl="1"/>
            <a:endParaRPr lang="fr-FR" altLang="fr-FR"/>
          </a:p>
        </p:txBody>
      </p:sp>
      <p:sp>
        <p:nvSpPr>
          <p:cNvPr id="45059" name="Rectangle 2">
            <a:extLst>
              <a:ext uri="{FF2B5EF4-FFF2-40B4-BE49-F238E27FC236}">
                <a16:creationId xmlns:a16="http://schemas.microsoft.com/office/drawing/2014/main" id="{F073D4E8-C619-95CC-A2FD-59C70A4D165B}"/>
              </a:ext>
            </a:extLst>
          </p:cNvPr>
          <p:cNvSpPr>
            <a:spLocks noGrp="1" noChangeArrowheads="1"/>
          </p:cNvSpPr>
          <p:nvPr>
            <p:ph type="title"/>
          </p:nvPr>
        </p:nvSpPr>
        <p:spPr/>
        <p:txBody>
          <a:bodyPr/>
          <a:lstStyle/>
          <a:p>
            <a:pPr eaLnBrk="1" hangingPunct="1"/>
            <a:r>
              <a:rPr lang="fr-FR" altLang="fr-FR" sz="2800"/>
              <a:t>Concevoir un robot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a:extLst>
              <a:ext uri="{FF2B5EF4-FFF2-40B4-BE49-F238E27FC236}">
                <a16:creationId xmlns:a16="http://schemas.microsoft.com/office/drawing/2014/main" id="{C42CA8CE-7457-3692-9F97-40C98E9FB491}"/>
              </a:ext>
            </a:extLst>
          </p:cNvPr>
          <p:cNvSpPr>
            <a:spLocks noGrp="1" noChangeArrowheads="1"/>
          </p:cNvSpPr>
          <p:nvPr>
            <p:ph type="body" idx="1"/>
          </p:nvPr>
        </p:nvSpPr>
        <p:spPr>
          <a:xfrm>
            <a:off x="457200" y="1447800"/>
            <a:ext cx="5159375" cy="4724400"/>
          </a:xfrm>
        </p:spPr>
        <p:txBody>
          <a:bodyPr/>
          <a:lstStyle/>
          <a:p>
            <a:r>
              <a:rPr lang="fr-FR" altLang="fr-FR"/>
              <a:t>Actionneurs :</a:t>
            </a:r>
          </a:p>
          <a:p>
            <a:pPr lvl="1"/>
            <a:r>
              <a:rPr lang="fr-FR" altLang="fr-FR"/>
              <a:t>Carte d’interface</a:t>
            </a:r>
          </a:p>
          <a:p>
            <a:pPr lvl="2"/>
            <a:r>
              <a:rPr lang="fr-FR" altLang="fr-FR"/>
              <a:t>Exemple : Arduino UNO</a:t>
            </a:r>
          </a:p>
          <a:p>
            <a:pPr lvl="3"/>
            <a:r>
              <a:rPr lang="fr-FR" altLang="fr-FR"/>
              <a:t>Sorties numériques pour contrôler des relais : </a:t>
            </a:r>
            <a:r>
              <a:rPr lang="fr-FR" altLang="fr-FR" b="1"/>
              <a:t>transistor BS170</a:t>
            </a:r>
            <a:r>
              <a:rPr lang="fr-FR" altLang="fr-FR"/>
              <a:t> nécessaire pour commander </a:t>
            </a:r>
            <a:r>
              <a:rPr lang="fr-FR" altLang="fr-FR" b="1"/>
              <a:t>relais AQZ102</a:t>
            </a:r>
            <a:r>
              <a:rPr lang="fr-FR" altLang="fr-FR"/>
              <a:t> (ou la plupart des relais) car les sorties numériques envoient souvent trop peu de courant pour pouvoir le contrôler, et ceci peut être le cas pour d’autres cartes que les Arduino…</a:t>
            </a:r>
          </a:p>
          <a:p>
            <a:pPr lvl="2"/>
            <a:endParaRPr lang="fr-FR" altLang="fr-FR"/>
          </a:p>
          <a:p>
            <a:pPr lvl="1"/>
            <a:endParaRPr lang="fr-FR" altLang="fr-FR"/>
          </a:p>
        </p:txBody>
      </p:sp>
      <p:sp>
        <p:nvSpPr>
          <p:cNvPr id="46083" name="Rectangle 2">
            <a:extLst>
              <a:ext uri="{FF2B5EF4-FFF2-40B4-BE49-F238E27FC236}">
                <a16:creationId xmlns:a16="http://schemas.microsoft.com/office/drawing/2014/main" id="{FCF15AE9-05BB-C1CA-DC19-DD25B42EE37D}"/>
              </a:ext>
            </a:extLst>
          </p:cNvPr>
          <p:cNvSpPr>
            <a:spLocks noGrp="1" noChangeArrowheads="1"/>
          </p:cNvSpPr>
          <p:nvPr>
            <p:ph type="title"/>
          </p:nvPr>
        </p:nvSpPr>
        <p:spPr/>
        <p:txBody>
          <a:bodyPr/>
          <a:lstStyle/>
          <a:p>
            <a:pPr eaLnBrk="1" hangingPunct="1"/>
            <a:r>
              <a:rPr lang="fr-FR" altLang="fr-FR" sz="2800"/>
              <a:t>Concevoir un robot</a:t>
            </a:r>
          </a:p>
        </p:txBody>
      </p:sp>
      <p:pic>
        <p:nvPicPr>
          <p:cNvPr id="46084" name="Picture 2" descr="A close up of text on a whiteboard&#10;&#10;Description automatically generated">
            <a:extLst>
              <a:ext uri="{FF2B5EF4-FFF2-40B4-BE49-F238E27FC236}">
                <a16:creationId xmlns:a16="http://schemas.microsoft.com/office/drawing/2014/main" id="{61545D98-50F7-DF4B-3E85-CDB654885B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3550" y="1665288"/>
            <a:ext cx="354488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ogo&#10;&#10;Description automatically generated">
            <a:extLst>
              <a:ext uri="{FF2B5EF4-FFF2-40B4-BE49-F238E27FC236}">
                <a16:creationId xmlns:a16="http://schemas.microsoft.com/office/drawing/2014/main" id="{9A43D6FC-1A09-1304-7A25-8E78A2FBBF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2627948"/>
            <a:ext cx="296996" cy="29699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IOIO">
            <a:extLst>
              <a:ext uri="{FF2B5EF4-FFF2-40B4-BE49-F238E27FC236}">
                <a16:creationId xmlns:a16="http://schemas.microsoft.com/office/drawing/2014/main" id="{E27BFEE8-986B-BE6B-BAA7-69D441580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4495800"/>
            <a:ext cx="338455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a:extLst>
              <a:ext uri="{FF2B5EF4-FFF2-40B4-BE49-F238E27FC236}">
                <a16:creationId xmlns:a16="http://schemas.microsoft.com/office/drawing/2014/main" id="{627F4D02-CE4C-0462-FD30-F2A3EFA41D58}"/>
              </a:ext>
            </a:extLst>
          </p:cNvPr>
          <p:cNvSpPr>
            <a:spLocks noGrp="1" noChangeArrowheads="1"/>
          </p:cNvSpPr>
          <p:nvPr>
            <p:ph type="body" idx="1"/>
          </p:nvPr>
        </p:nvSpPr>
        <p:spPr/>
        <p:txBody>
          <a:bodyPr/>
          <a:lstStyle/>
          <a:p>
            <a:r>
              <a:rPr lang="fr-FR" altLang="fr-FR"/>
              <a:t>Actionneurs :</a:t>
            </a:r>
          </a:p>
          <a:p>
            <a:pPr lvl="1"/>
            <a:r>
              <a:rPr lang="fr-FR" altLang="fr-FR"/>
              <a:t>Carte d’interface</a:t>
            </a:r>
          </a:p>
          <a:p>
            <a:pPr lvl="2"/>
            <a:r>
              <a:rPr lang="fr-FR" altLang="fr-FR"/>
              <a:t>Exemple : carte IOIO pour smartphone/tablette Android, PC Windows/Linux</a:t>
            </a:r>
          </a:p>
          <a:p>
            <a:pPr lvl="3"/>
            <a:r>
              <a:rPr lang="fr-FR" altLang="fr-FR"/>
              <a:t>Se branche sur le port USB du smartphone/PC et est contrôlé par des programmes exécutés sur le smartphone/PC</a:t>
            </a:r>
          </a:p>
          <a:p>
            <a:pPr lvl="3"/>
            <a:r>
              <a:rPr lang="fr-FR" altLang="fr-FR"/>
              <a:t>Peut générer des signaux PWM, I2C</a:t>
            </a:r>
          </a:p>
          <a:p>
            <a:pPr lvl="3"/>
            <a:r>
              <a:rPr lang="fr-FR" altLang="fr-FR"/>
              <a:t>Peut générer et lire des signaux numériques</a:t>
            </a:r>
          </a:p>
          <a:p>
            <a:pPr lvl="3"/>
            <a:r>
              <a:rPr lang="fr-FR" altLang="fr-FR"/>
              <a:t>Peut lire des petites tensions (venant de capteurs analogiques tels que des télémètres, odomètres, boussoles...)</a:t>
            </a:r>
          </a:p>
          <a:p>
            <a:pPr lvl="3"/>
            <a:r>
              <a:rPr lang="fr-FR" altLang="fr-FR"/>
              <a:t>…</a:t>
            </a:r>
          </a:p>
          <a:p>
            <a:pPr lvl="2"/>
            <a:endParaRPr lang="fr-FR" altLang="fr-FR"/>
          </a:p>
          <a:p>
            <a:pPr lvl="1"/>
            <a:endParaRPr lang="fr-FR" altLang="fr-FR"/>
          </a:p>
        </p:txBody>
      </p:sp>
      <p:sp>
        <p:nvSpPr>
          <p:cNvPr id="47108" name="Rectangle 2">
            <a:extLst>
              <a:ext uri="{FF2B5EF4-FFF2-40B4-BE49-F238E27FC236}">
                <a16:creationId xmlns:a16="http://schemas.microsoft.com/office/drawing/2014/main" id="{854B292B-8CA0-5169-2DED-4C48DF35551F}"/>
              </a:ext>
            </a:extLst>
          </p:cNvPr>
          <p:cNvSpPr>
            <a:spLocks noGrp="1" noChangeArrowheads="1"/>
          </p:cNvSpPr>
          <p:nvPr>
            <p:ph type="title"/>
          </p:nvPr>
        </p:nvSpPr>
        <p:spPr/>
        <p:txBody>
          <a:bodyPr/>
          <a:lstStyle/>
          <a:p>
            <a:pPr eaLnBrk="1" hangingPunct="1"/>
            <a:r>
              <a:rPr lang="fr-FR" altLang="fr-FR" sz="2800"/>
              <a:t>Concevoir un robot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87510AE6-3CF7-152F-9EA4-C23CBE45EE72}"/>
              </a:ext>
            </a:extLst>
          </p:cNvPr>
          <p:cNvSpPr txBox="1">
            <a:spLocks noChangeArrowheads="1"/>
          </p:cNvSpPr>
          <p:nvPr/>
        </p:nvSpPr>
        <p:spPr bwMode="auto">
          <a:xfrm>
            <a:off x="457200" y="1447800"/>
            <a:ext cx="5080000" cy="4724400"/>
          </a:xfrm>
          <a:prstGeom prst="rect">
            <a:avLst/>
          </a:prstGeom>
          <a:noFill/>
          <a:ln>
            <a:noFill/>
          </a:ln>
        </p:spPr>
        <p:txBody>
          <a:bodyPr/>
          <a:lstStyle>
            <a:lvl1pPr marL="342900" indent="-342900" algn="l" rtl="0" eaLnBrk="0" fontAlgn="base" hangingPunct="0">
              <a:spcBef>
                <a:spcPct val="10000"/>
              </a:spcBef>
              <a:spcAft>
                <a:spcPct val="10000"/>
              </a:spcAft>
              <a:buClr>
                <a:srgbClr val="4A5A76"/>
              </a:buClr>
              <a:buFont typeface="Wingdings" panose="05000000000000000000" pitchFamily="2" charset="2"/>
              <a:buChar char="§"/>
              <a:defRPr sz="2400">
                <a:solidFill>
                  <a:srgbClr val="4A5A76"/>
                </a:solidFill>
                <a:latin typeface="+mn-lt"/>
                <a:ea typeface="+mn-ea"/>
                <a:cs typeface="+mn-cs"/>
              </a:defRPr>
            </a:lvl1pPr>
            <a:lvl2pPr marL="742950" indent="-285750" algn="l" rtl="0" eaLnBrk="0" fontAlgn="base" hangingPunct="0">
              <a:spcBef>
                <a:spcPct val="10000"/>
              </a:spcBef>
              <a:spcAft>
                <a:spcPct val="10000"/>
              </a:spcAft>
              <a:buClr>
                <a:schemeClr val="folHlink"/>
              </a:buClr>
              <a:buSzPct val="115000"/>
              <a:buChar char="•"/>
              <a:defRPr sz="2000">
                <a:solidFill>
                  <a:srgbClr val="4A5A76"/>
                </a:solidFill>
                <a:latin typeface="+mn-lt"/>
              </a:defRPr>
            </a:lvl2pPr>
            <a:lvl3pPr marL="1143000" indent="-228600" algn="l" rtl="0" eaLnBrk="0" fontAlgn="base" hangingPunct="0">
              <a:spcBef>
                <a:spcPct val="10000"/>
              </a:spcBef>
              <a:spcAft>
                <a:spcPct val="10000"/>
              </a:spcAft>
              <a:defRPr>
                <a:solidFill>
                  <a:srgbClr val="4A5A76"/>
                </a:solidFill>
                <a:latin typeface="+mn-lt"/>
              </a:defRPr>
            </a:lvl3pPr>
            <a:lvl4pPr marL="1600200" indent="-228600" algn="l" rtl="0" eaLnBrk="0" fontAlgn="base" hangingPunct="0">
              <a:spcBef>
                <a:spcPct val="20000"/>
              </a:spcBef>
              <a:spcAft>
                <a:spcPct val="0"/>
              </a:spcAft>
              <a:defRPr sz="1600">
                <a:solidFill>
                  <a:srgbClr val="4A5A76"/>
                </a:solidFill>
                <a:latin typeface="+mn-lt"/>
              </a:defRPr>
            </a:lvl4pPr>
            <a:lvl5pPr marL="2057400" indent="-228600" algn="l" rtl="0" eaLnBrk="0" fontAlgn="base" hangingPunct="0">
              <a:spcBef>
                <a:spcPct val="20000"/>
              </a:spcBef>
              <a:spcAft>
                <a:spcPct val="0"/>
              </a:spcAft>
              <a:defRPr sz="2800">
                <a:solidFill>
                  <a:schemeClr val="bg2"/>
                </a:solidFill>
                <a:latin typeface="+mn-lt"/>
              </a:defRPr>
            </a:lvl5pPr>
            <a:lvl6pPr marL="2514600" indent="-228600" algn="l" rtl="0" fontAlgn="base">
              <a:spcBef>
                <a:spcPct val="20000"/>
              </a:spcBef>
              <a:spcAft>
                <a:spcPct val="0"/>
              </a:spcAft>
              <a:defRPr sz="2800">
                <a:solidFill>
                  <a:schemeClr val="bg2"/>
                </a:solidFill>
                <a:latin typeface="+mn-lt"/>
              </a:defRPr>
            </a:lvl6pPr>
            <a:lvl7pPr marL="2971800" indent="-228600" algn="l" rtl="0" fontAlgn="base">
              <a:spcBef>
                <a:spcPct val="20000"/>
              </a:spcBef>
              <a:spcAft>
                <a:spcPct val="0"/>
              </a:spcAft>
              <a:defRPr sz="2800">
                <a:solidFill>
                  <a:schemeClr val="bg2"/>
                </a:solidFill>
                <a:latin typeface="+mn-lt"/>
              </a:defRPr>
            </a:lvl7pPr>
            <a:lvl8pPr marL="3429000" indent="-228600" algn="l" rtl="0" fontAlgn="base">
              <a:spcBef>
                <a:spcPct val="20000"/>
              </a:spcBef>
              <a:spcAft>
                <a:spcPct val="0"/>
              </a:spcAft>
              <a:defRPr sz="2800">
                <a:solidFill>
                  <a:schemeClr val="bg2"/>
                </a:solidFill>
                <a:latin typeface="+mn-lt"/>
              </a:defRPr>
            </a:lvl8pPr>
            <a:lvl9pPr marL="3886200" indent="-228600" algn="l" rtl="0" fontAlgn="base">
              <a:spcBef>
                <a:spcPct val="20000"/>
              </a:spcBef>
              <a:spcAft>
                <a:spcPct val="0"/>
              </a:spcAft>
              <a:defRPr sz="2800">
                <a:solidFill>
                  <a:schemeClr val="bg2"/>
                </a:solidFill>
                <a:latin typeface="+mn-lt"/>
              </a:defRPr>
            </a:lvl9pPr>
          </a:lstStyle>
          <a:p>
            <a:pPr>
              <a:defRPr/>
            </a:pPr>
            <a:r>
              <a:rPr lang="fr-FR" altLang="fr-FR" kern="0" dirty="0"/>
              <a:t>Actionneurs :</a:t>
            </a:r>
          </a:p>
          <a:p>
            <a:pPr lvl="1">
              <a:defRPr/>
            </a:pPr>
            <a:r>
              <a:rPr lang="fr-FR" altLang="fr-FR" kern="0" dirty="0"/>
              <a:t>Carte d’interface</a:t>
            </a:r>
          </a:p>
          <a:p>
            <a:pPr lvl="2">
              <a:defRPr/>
            </a:pPr>
            <a:r>
              <a:rPr lang="fr-FR" altLang="fr-FR" sz="1800" kern="0" dirty="0"/>
              <a:t>Autres exemples : Cartes </a:t>
            </a:r>
            <a:r>
              <a:rPr lang="fr-FR" altLang="fr-FR" sz="1800" kern="0" dirty="0" err="1"/>
              <a:t>Pololu</a:t>
            </a:r>
            <a:r>
              <a:rPr lang="fr-FR" altLang="fr-FR" sz="1800" kern="0" dirty="0"/>
              <a:t> Maestro, SSC-32, </a:t>
            </a:r>
            <a:r>
              <a:rPr lang="fr-FR" altLang="fr-FR" sz="1800" kern="0" dirty="0" err="1"/>
              <a:t>LabJack</a:t>
            </a:r>
            <a:r>
              <a:rPr lang="fr-FR" altLang="fr-FR" sz="1800" kern="0" dirty="0"/>
              <a:t> pour PC</a:t>
            </a:r>
          </a:p>
          <a:p>
            <a:pPr lvl="2">
              <a:defRPr/>
            </a:pPr>
            <a:endParaRPr lang="fr-FR" altLang="fr-FR" sz="1800" kern="0" dirty="0"/>
          </a:p>
          <a:p>
            <a:pPr lvl="1">
              <a:defRPr/>
            </a:pPr>
            <a:endParaRPr lang="fr-FR" altLang="fr-FR" kern="0" dirty="0"/>
          </a:p>
        </p:txBody>
      </p:sp>
      <p:sp>
        <p:nvSpPr>
          <p:cNvPr id="48131" name="Rectangle 2">
            <a:extLst>
              <a:ext uri="{FF2B5EF4-FFF2-40B4-BE49-F238E27FC236}">
                <a16:creationId xmlns:a16="http://schemas.microsoft.com/office/drawing/2014/main" id="{932E768A-0DC6-2677-F4D1-1CED7B1F96BC}"/>
              </a:ext>
            </a:extLst>
          </p:cNvPr>
          <p:cNvSpPr>
            <a:spLocks noGrp="1" noChangeArrowheads="1"/>
          </p:cNvSpPr>
          <p:nvPr>
            <p:ph type="title"/>
          </p:nvPr>
        </p:nvSpPr>
        <p:spPr/>
        <p:txBody>
          <a:bodyPr/>
          <a:lstStyle/>
          <a:p>
            <a:pPr eaLnBrk="1" hangingPunct="1"/>
            <a:r>
              <a:rPr lang="fr-FR" altLang="fr-FR" sz="2800"/>
              <a:t>Concevoir un robot</a:t>
            </a:r>
          </a:p>
        </p:txBody>
      </p:sp>
      <p:pic>
        <p:nvPicPr>
          <p:cNvPr id="48132" name="Picture 6" descr="P2080056">
            <a:extLst>
              <a:ext uri="{FF2B5EF4-FFF2-40B4-BE49-F238E27FC236}">
                <a16:creationId xmlns:a16="http://schemas.microsoft.com/office/drawing/2014/main" id="{049C4810-E58D-6776-B507-E2CED7CAD4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059"/>
          <a:stretch>
            <a:fillRect/>
          </a:stretch>
        </p:blipFill>
        <p:spPr bwMode="auto">
          <a:xfrm>
            <a:off x="5616575" y="1779588"/>
            <a:ext cx="3024188" cy="21780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8133" name="Image 2">
            <a:extLst>
              <a:ext uri="{FF2B5EF4-FFF2-40B4-BE49-F238E27FC236}">
                <a16:creationId xmlns:a16="http://schemas.microsoft.com/office/drawing/2014/main" id="{FD1D60DF-B9FB-FB01-EF19-FC7EAD1FC2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4375" y="4459288"/>
            <a:ext cx="2474913"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Image 6">
            <a:extLst>
              <a:ext uri="{FF2B5EF4-FFF2-40B4-BE49-F238E27FC236}">
                <a16:creationId xmlns:a16="http://schemas.microsoft.com/office/drawing/2014/main" id="{BE634B0D-D124-DF55-56AE-F70BB67F13D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9400" y="3070225"/>
            <a:ext cx="188436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5" name="Group 15">
            <a:extLst>
              <a:ext uri="{FF2B5EF4-FFF2-40B4-BE49-F238E27FC236}">
                <a16:creationId xmlns:a16="http://schemas.microsoft.com/office/drawing/2014/main" id="{6D7DC365-15B1-FE72-4326-D1454761CC60}"/>
              </a:ext>
            </a:extLst>
          </p:cNvPr>
          <p:cNvGrpSpPr>
            <a:grpSpLocks/>
          </p:cNvGrpSpPr>
          <p:nvPr/>
        </p:nvGrpSpPr>
        <p:grpSpPr bwMode="auto">
          <a:xfrm>
            <a:off x="5003800" y="4241800"/>
            <a:ext cx="3995738" cy="2154238"/>
            <a:chOff x="3393" y="693"/>
            <a:chExt cx="2517" cy="1357"/>
          </a:xfrm>
        </p:grpSpPr>
        <p:sp>
          <p:nvSpPr>
            <p:cNvPr id="48136" name="AutoShape 16">
              <a:extLst>
                <a:ext uri="{FF2B5EF4-FFF2-40B4-BE49-F238E27FC236}">
                  <a16:creationId xmlns:a16="http://schemas.microsoft.com/office/drawing/2014/main" id="{14AEB615-AA97-5003-487E-903555E16772}"/>
                </a:ext>
              </a:extLst>
            </p:cNvPr>
            <p:cNvSpPr>
              <a:spLocks noChangeAspect="1" noChangeArrowheads="1"/>
            </p:cNvSpPr>
            <p:nvPr/>
          </p:nvSpPr>
          <p:spPr bwMode="auto">
            <a:xfrm>
              <a:off x="3393" y="780"/>
              <a:ext cx="2501" cy="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endParaRPr lang="fr-FR" altLang="fr-FR" sz="900">
                <a:solidFill>
                  <a:schemeClr val="bg2"/>
                </a:solidFill>
              </a:endParaRPr>
            </a:p>
          </p:txBody>
        </p:sp>
        <p:pic>
          <p:nvPicPr>
            <p:cNvPr id="48137" name="Picture 17" descr="P1150020">
              <a:extLst>
                <a:ext uri="{FF2B5EF4-FFF2-40B4-BE49-F238E27FC236}">
                  <a16:creationId xmlns:a16="http://schemas.microsoft.com/office/drawing/2014/main" id="{078A1151-9577-A209-5A5D-0F13C73276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1748" b="10555"/>
            <a:stretch>
              <a:fillRect/>
            </a:stretch>
          </p:blipFill>
          <p:spPr bwMode="auto">
            <a:xfrm>
              <a:off x="3393" y="780"/>
              <a:ext cx="2501" cy="127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8138" name="Text Box 18">
              <a:extLst>
                <a:ext uri="{FF2B5EF4-FFF2-40B4-BE49-F238E27FC236}">
                  <a16:creationId xmlns:a16="http://schemas.microsoft.com/office/drawing/2014/main" id="{9D3B139A-31B8-7599-4C24-169FD8C2C131}"/>
                </a:ext>
              </a:extLst>
            </p:cNvPr>
            <p:cNvSpPr txBox="1">
              <a:spLocks noChangeArrowheads="1"/>
            </p:cNvSpPr>
            <p:nvPr/>
          </p:nvSpPr>
          <p:spPr bwMode="auto">
            <a:xfrm>
              <a:off x="3574" y="1237"/>
              <a:ext cx="49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nSpc>
                  <a:spcPts val="3000"/>
                </a:lnSpc>
                <a:spcBef>
                  <a:spcPct val="0"/>
                </a:spcBef>
                <a:spcAft>
                  <a:spcPct val="0"/>
                </a:spcAft>
                <a:buClr>
                  <a:srgbClr val="FF6600"/>
                </a:buClr>
                <a:buSzPct val="75000"/>
                <a:buFont typeface="CommercialPi BT" pitchFamily="18" charset="2"/>
                <a:buNone/>
              </a:pPr>
              <a:r>
                <a:rPr lang="fr-FR" altLang="fr-FR" sz="1200" b="1">
                  <a:solidFill>
                    <a:srgbClr val="FFFFFF"/>
                  </a:solidFill>
                  <a:latin typeface="Arial" panose="020B0604020202020204" pitchFamily="34" charset="0"/>
                </a:rPr>
                <a:t>Moteur</a:t>
              </a:r>
              <a:endParaRPr lang="fr-FR" altLang="fr-FR" sz="2000" b="1">
                <a:solidFill>
                  <a:srgbClr val="000066"/>
                </a:solidFill>
                <a:latin typeface="Arial" panose="020B0604020202020204" pitchFamily="34" charset="0"/>
              </a:endParaRPr>
            </a:p>
          </p:txBody>
        </p:sp>
        <p:sp>
          <p:nvSpPr>
            <p:cNvPr id="48139" name="Text Box 19">
              <a:extLst>
                <a:ext uri="{FF2B5EF4-FFF2-40B4-BE49-F238E27FC236}">
                  <a16:creationId xmlns:a16="http://schemas.microsoft.com/office/drawing/2014/main" id="{EAA07994-D9A5-B885-E72B-058B9ED40C1E}"/>
                </a:ext>
              </a:extLst>
            </p:cNvPr>
            <p:cNvSpPr txBox="1">
              <a:spLocks noChangeArrowheads="1"/>
            </p:cNvSpPr>
            <p:nvPr/>
          </p:nvSpPr>
          <p:spPr bwMode="auto">
            <a:xfrm>
              <a:off x="3846" y="929"/>
              <a:ext cx="1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nSpc>
                  <a:spcPts val="3000"/>
                </a:lnSpc>
                <a:spcBef>
                  <a:spcPct val="0"/>
                </a:spcBef>
                <a:spcAft>
                  <a:spcPct val="0"/>
                </a:spcAft>
                <a:buClr>
                  <a:srgbClr val="FF6600"/>
                </a:buClr>
                <a:buSzPct val="75000"/>
                <a:buFont typeface="CommercialPi BT" pitchFamily="18" charset="2"/>
                <a:buNone/>
              </a:pPr>
              <a:r>
                <a:rPr lang="fr-FR" altLang="fr-FR" sz="1200" b="1">
                  <a:solidFill>
                    <a:srgbClr val="FFFFFF"/>
                  </a:solidFill>
                  <a:latin typeface="Arial" panose="020B0604020202020204" pitchFamily="34" charset="0"/>
                </a:rPr>
                <a:t>Carte de puissance</a:t>
              </a:r>
              <a:endParaRPr lang="fr-FR" altLang="fr-FR" sz="2000" b="1">
                <a:solidFill>
                  <a:srgbClr val="000066"/>
                </a:solidFill>
                <a:latin typeface="Arial" panose="020B0604020202020204" pitchFamily="34" charset="0"/>
              </a:endParaRPr>
            </a:p>
          </p:txBody>
        </p:sp>
        <p:sp>
          <p:nvSpPr>
            <p:cNvPr id="48140" name="Text Box 20">
              <a:extLst>
                <a:ext uri="{FF2B5EF4-FFF2-40B4-BE49-F238E27FC236}">
                  <a16:creationId xmlns:a16="http://schemas.microsoft.com/office/drawing/2014/main" id="{EA4321DA-56B8-41F4-7523-A40ADD7753C9}"/>
                </a:ext>
              </a:extLst>
            </p:cNvPr>
            <p:cNvSpPr txBox="1">
              <a:spLocks noChangeArrowheads="1"/>
            </p:cNvSpPr>
            <p:nvPr/>
          </p:nvSpPr>
          <p:spPr bwMode="auto">
            <a:xfrm>
              <a:off x="4731" y="1505"/>
              <a:ext cx="1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nSpc>
                  <a:spcPts val="3000"/>
                </a:lnSpc>
                <a:spcBef>
                  <a:spcPct val="0"/>
                </a:spcBef>
                <a:spcAft>
                  <a:spcPct val="0"/>
                </a:spcAft>
                <a:buClr>
                  <a:srgbClr val="FF6600"/>
                </a:buClr>
                <a:buSzPct val="75000"/>
                <a:buFont typeface="CommercialPi BT" pitchFamily="18" charset="2"/>
                <a:buNone/>
              </a:pPr>
              <a:r>
                <a:rPr lang="fr-FR" altLang="fr-FR" sz="1200" b="1">
                  <a:solidFill>
                    <a:srgbClr val="FFFFFF"/>
                  </a:solidFill>
                  <a:latin typeface="Arial" panose="020B0604020202020204" pitchFamily="34" charset="0"/>
                </a:rPr>
                <a:t>LabJack U3</a:t>
              </a:r>
              <a:endParaRPr lang="fr-FR" altLang="fr-FR" sz="2000" b="1">
                <a:solidFill>
                  <a:srgbClr val="000066"/>
                </a:solidFill>
                <a:latin typeface="Arial" panose="020B0604020202020204" pitchFamily="34" charset="0"/>
              </a:endParaRPr>
            </a:p>
          </p:txBody>
        </p:sp>
        <p:sp>
          <p:nvSpPr>
            <p:cNvPr id="48141" name="Text Box 21">
              <a:extLst>
                <a:ext uri="{FF2B5EF4-FFF2-40B4-BE49-F238E27FC236}">
                  <a16:creationId xmlns:a16="http://schemas.microsoft.com/office/drawing/2014/main" id="{0FB92CD7-00C3-6239-8532-917613538440}"/>
                </a:ext>
              </a:extLst>
            </p:cNvPr>
            <p:cNvSpPr txBox="1">
              <a:spLocks noChangeArrowheads="1"/>
            </p:cNvSpPr>
            <p:nvPr/>
          </p:nvSpPr>
          <p:spPr bwMode="auto">
            <a:xfrm>
              <a:off x="4844" y="693"/>
              <a:ext cx="72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nSpc>
                  <a:spcPts val="3000"/>
                </a:lnSpc>
                <a:spcBef>
                  <a:spcPct val="0"/>
                </a:spcBef>
                <a:spcAft>
                  <a:spcPct val="0"/>
                </a:spcAft>
                <a:buClr>
                  <a:srgbClr val="FF6600"/>
                </a:buClr>
                <a:buSzPct val="75000"/>
                <a:buFont typeface="CommercialPi BT" pitchFamily="18" charset="2"/>
                <a:buNone/>
              </a:pPr>
              <a:r>
                <a:rPr lang="fr-FR" altLang="fr-FR" sz="1200" b="1">
                  <a:solidFill>
                    <a:srgbClr val="FFFFFF"/>
                  </a:solidFill>
                  <a:latin typeface="Arial" panose="020B0604020202020204" pitchFamily="34" charset="0"/>
                </a:rPr>
                <a:t>Alimentation</a:t>
              </a:r>
              <a:endParaRPr lang="fr-FR" altLang="fr-FR" sz="2000" b="1">
                <a:solidFill>
                  <a:srgbClr val="000066"/>
                </a:solidFill>
                <a:latin typeface="Arial" panose="020B0604020202020204" pitchFamily="34" charset="0"/>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225C279F-02E8-2F69-A57B-5DCECD11A203}"/>
              </a:ext>
            </a:extLst>
          </p:cNvPr>
          <p:cNvSpPr>
            <a:spLocks noGrp="1" noChangeArrowheads="1"/>
          </p:cNvSpPr>
          <p:nvPr>
            <p:ph type="title"/>
          </p:nvPr>
        </p:nvSpPr>
        <p:spPr/>
        <p:txBody>
          <a:bodyPr/>
          <a:lstStyle/>
          <a:p>
            <a:pPr eaLnBrk="1" hangingPunct="1"/>
            <a:r>
              <a:rPr lang="fr-FR" altLang="fr-FR" sz="2800"/>
              <a:t>Concevoir un robot</a:t>
            </a:r>
          </a:p>
        </p:txBody>
      </p:sp>
      <p:sp>
        <p:nvSpPr>
          <p:cNvPr id="50179" name="Rectangle 3">
            <a:extLst>
              <a:ext uri="{FF2B5EF4-FFF2-40B4-BE49-F238E27FC236}">
                <a16:creationId xmlns:a16="http://schemas.microsoft.com/office/drawing/2014/main" id="{3C5B2C9E-0022-6E94-CBD2-02780E54328D}"/>
              </a:ext>
            </a:extLst>
          </p:cNvPr>
          <p:cNvSpPr>
            <a:spLocks noGrp="1" noChangeArrowheads="1"/>
          </p:cNvSpPr>
          <p:nvPr>
            <p:ph type="body" idx="1"/>
          </p:nvPr>
        </p:nvSpPr>
        <p:spPr/>
        <p:txBody>
          <a:bodyPr/>
          <a:lstStyle/>
          <a:p>
            <a:r>
              <a:rPr lang="fr-FR" altLang="fr-FR"/>
              <a:t>Capteurs :</a:t>
            </a:r>
          </a:p>
          <a:p>
            <a:pPr lvl="1"/>
            <a:r>
              <a:rPr lang="fr-FR" altLang="fr-FR" b="1"/>
              <a:t>Proprioceptifs</a:t>
            </a:r>
            <a:r>
              <a:rPr lang="fr-FR" altLang="fr-FR"/>
              <a:t> : fournissent une information sur l’</a:t>
            </a:r>
            <a:r>
              <a:rPr lang="fr-FR" altLang="fr-FR" b="1"/>
              <a:t>état interne</a:t>
            </a:r>
            <a:r>
              <a:rPr lang="fr-FR" altLang="fr-FR"/>
              <a:t> actuel du robot, par rapport à une référence interne</a:t>
            </a:r>
          </a:p>
          <a:p>
            <a:pPr lvl="1"/>
            <a:r>
              <a:rPr lang="fr-FR" altLang="fr-FR" b="1"/>
              <a:t>Extéroceptifs</a:t>
            </a:r>
            <a:r>
              <a:rPr lang="fr-FR" altLang="fr-FR"/>
              <a:t> : fournissent une information sur l’</a:t>
            </a:r>
            <a:r>
              <a:rPr lang="fr-FR" altLang="fr-FR" b="1"/>
              <a:t>état</a:t>
            </a:r>
            <a:r>
              <a:rPr lang="fr-FR" altLang="fr-FR"/>
              <a:t> du robot </a:t>
            </a:r>
            <a:r>
              <a:rPr lang="fr-FR" altLang="fr-FR" b="1"/>
              <a:t>relativement à son environnement</a:t>
            </a:r>
          </a:p>
          <a:p>
            <a:pPr lvl="1"/>
            <a:r>
              <a:rPr lang="fr-FR" altLang="fr-FR" b="1"/>
              <a:t>Exproprioceptifs</a:t>
            </a:r>
            <a:r>
              <a:rPr lang="fr-FR" altLang="fr-FR"/>
              <a:t> : combinaison de proprioceptif et extéroceptif</a:t>
            </a:r>
          </a:p>
        </p:txBody>
      </p:sp>
      <p:pic>
        <p:nvPicPr>
          <p:cNvPr id="50180" name="Image 3">
            <a:extLst>
              <a:ext uri="{FF2B5EF4-FFF2-40B4-BE49-F238E27FC236}">
                <a16:creationId xmlns:a16="http://schemas.microsoft.com/office/drawing/2014/main" id="{5A08906C-D6B0-6B67-E027-64B20E5571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2388" y="3568700"/>
            <a:ext cx="4824412"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25CE8627-A75F-F534-D397-0374C9E266B4}"/>
              </a:ext>
            </a:extLst>
          </p:cNvPr>
          <p:cNvSpPr>
            <a:spLocks noGrp="1" noChangeArrowheads="1"/>
          </p:cNvSpPr>
          <p:nvPr>
            <p:ph type="title"/>
          </p:nvPr>
        </p:nvSpPr>
        <p:spPr/>
        <p:txBody>
          <a:bodyPr/>
          <a:lstStyle/>
          <a:p>
            <a:pPr eaLnBrk="1" hangingPunct="1"/>
            <a:r>
              <a:rPr lang="fr-FR" altLang="fr-FR" sz="2800"/>
              <a:t>Concevoir un robot</a:t>
            </a:r>
          </a:p>
        </p:txBody>
      </p:sp>
      <p:sp>
        <p:nvSpPr>
          <p:cNvPr id="51203" name="Rectangle 3">
            <a:extLst>
              <a:ext uri="{FF2B5EF4-FFF2-40B4-BE49-F238E27FC236}">
                <a16:creationId xmlns:a16="http://schemas.microsoft.com/office/drawing/2014/main" id="{EE9A35F7-007C-DB05-FEF6-FAB02D7260D5}"/>
              </a:ext>
            </a:extLst>
          </p:cNvPr>
          <p:cNvSpPr>
            <a:spLocks noGrp="1" noChangeArrowheads="1"/>
          </p:cNvSpPr>
          <p:nvPr>
            <p:ph type="body" idx="1"/>
          </p:nvPr>
        </p:nvSpPr>
        <p:spPr/>
        <p:txBody>
          <a:bodyPr/>
          <a:lstStyle/>
          <a:p>
            <a:r>
              <a:rPr lang="fr-FR" altLang="fr-FR"/>
              <a:t>Capteurs :</a:t>
            </a:r>
          </a:p>
        </p:txBody>
      </p:sp>
      <p:pic>
        <p:nvPicPr>
          <p:cNvPr id="51204" name="Image 2">
            <a:extLst>
              <a:ext uri="{FF2B5EF4-FFF2-40B4-BE49-F238E27FC236}">
                <a16:creationId xmlns:a16="http://schemas.microsoft.com/office/drawing/2014/main" id="{17652EA0-23AD-9144-60A6-6943E55099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6413" y="2273300"/>
            <a:ext cx="5675312"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3F873431-FD47-55AE-0DCC-8542B8A75B4F}"/>
              </a:ext>
            </a:extLst>
          </p:cNvPr>
          <p:cNvSpPr>
            <a:spLocks noGrp="1" noChangeArrowheads="1"/>
          </p:cNvSpPr>
          <p:nvPr>
            <p:ph type="title"/>
          </p:nvPr>
        </p:nvSpPr>
        <p:spPr/>
        <p:txBody>
          <a:bodyPr/>
          <a:lstStyle/>
          <a:p>
            <a:pPr eaLnBrk="1" hangingPunct="1"/>
            <a:r>
              <a:rPr lang="fr-FR" altLang="fr-FR" sz="2800"/>
              <a:t>Concevoir un robot</a:t>
            </a:r>
          </a:p>
        </p:txBody>
      </p:sp>
      <p:sp>
        <p:nvSpPr>
          <p:cNvPr id="52227" name="Rectangle 3">
            <a:extLst>
              <a:ext uri="{FF2B5EF4-FFF2-40B4-BE49-F238E27FC236}">
                <a16:creationId xmlns:a16="http://schemas.microsoft.com/office/drawing/2014/main" id="{CCED45E2-1277-58A0-5947-1F99C9BEF5F2}"/>
              </a:ext>
            </a:extLst>
          </p:cNvPr>
          <p:cNvSpPr>
            <a:spLocks noGrp="1" noChangeArrowheads="1"/>
          </p:cNvSpPr>
          <p:nvPr>
            <p:ph type="body" idx="1"/>
          </p:nvPr>
        </p:nvSpPr>
        <p:spPr>
          <a:xfrm>
            <a:off x="457200" y="1447800"/>
            <a:ext cx="8291513" cy="4724400"/>
          </a:xfrm>
        </p:spPr>
        <p:txBody>
          <a:bodyPr/>
          <a:lstStyle/>
          <a:p>
            <a:r>
              <a:rPr lang="fr-FR" altLang="fr-FR"/>
              <a:t>Capteurs :</a:t>
            </a:r>
          </a:p>
          <a:p>
            <a:pPr lvl="1"/>
            <a:r>
              <a:rPr lang="fr-FR" altLang="fr-FR" sz="1800" b="1"/>
              <a:t>Boussole</a:t>
            </a:r>
            <a:r>
              <a:rPr lang="fr-FR" altLang="fr-FR" sz="1800"/>
              <a:t> (compass) : angle w.r.t. Nord mag </a:t>
            </a:r>
          </a:p>
          <a:p>
            <a:pPr lvl="1"/>
            <a:endParaRPr lang="fr-FR" altLang="fr-FR" sz="1800"/>
          </a:p>
          <a:p>
            <a:pPr lvl="1"/>
            <a:r>
              <a:rPr lang="fr-FR" altLang="fr-FR" sz="1800" b="1"/>
              <a:t>Magnétomètre</a:t>
            </a:r>
            <a:r>
              <a:rPr lang="fr-FR" altLang="fr-FR" sz="1800"/>
              <a:t> 3 axes / boussole 3D : mesure les 3 composantes du champ magnétique terrestre. Attention aux </a:t>
            </a:r>
            <a:r>
              <a:rPr lang="fr-FR" altLang="fr-FR" sz="1800" b="1"/>
              <a:t>perturbations</a:t>
            </a:r>
            <a:r>
              <a:rPr lang="fr-FR" altLang="fr-FR" sz="1800"/>
              <a:t> liées à pièces métalliques (même des ports USB peuvent être magnétisés), courants électriques…</a:t>
            </a:r>
          </a:p>
          <a:p>
            <a:pPr lvl="2"/>
            <a:r>
              <a:rPr lang="fr-FR" altLang="fr-FR" b="1"/>
              <a:t>Perturbations</a:t>
            </a:r>
            <a:r>
              <a:rPr lang="fr-FR" altLang="fr-FR"/>
              <a:t> magnétiques dues aux </a:t>
            </a:r>
            <a:r>
              <a:rPr lang="fr-FR" altLang="fr-FR" b="1"/>
              <a:t>objets métalliques de l’environnement</a:t>
            </a:r>
            <a:r>
              <a:rPr lang="fr-FR" altLang="fr-FR"/>
              <a:t> proche : </a:t>
            </a:r>
            <a:r>
              <a:rPr lang="fr-FR" altLang="fr-FR" b="1"/>
              <a:t>difficile à corriger</a:t>
            </a:r>
            <a:r>
              <a:rPr lang="fr-FR" altLang="fr-FR"/>
              <a:t> mais on pourrait cartographier le champ magnétique</a:t>
            </a:r>
          </a:p>
          <a:p>
            <a:pPr lvl="2"/>
            <a:r>
              <a:rPr lang="fr-FR" altLang="fr-FR" b="1"/>
              <a:t>Perturbations</a:t>
            </a:r>
            <a:r>
              <a:rPr lang="fr-FR" altLang="fr-FR"/>
              <a:t> dues aux</a:t>
            </a:r>
            <a:r>
              <a:rPr lang="fr-FR" altLang="fr-FR" b="1"/>
              <a:t> éléments constituant le robot</a:t>
            </a:r>
            <a:r>
              <a:rPr lang="fr-FR" altLang="fr-FR"/>
              <a:t> (peut varier selon la vitesse des moteurs…) : les </a:t>
            </a:r>
            <a:r>
              <a:rPr lang="fr-FR" altLang="fr-FR" b="1"/>
              <a:t>perturbations constantes</a:t>
            </a:r>
            <a:r>
              <a:rPr lang="fr-FR" altLang="fr-FR"/>
              <a:t> peuvent être prises en compte par une procédure de </a:t>
            </a:r>
            <a:r>
              <a:rPr lang="fr-FR" altLang="fr-FR" b="1"/>
              <a:t>calibration magnétique</a:t>
            </a:r>
          </a:p>
          <a:p>
            <a:pPr lvl="1"/>
            <a:endParaRPr lang="fr-FR" altLang="fr-FR"/>
          </a:p>
        </p:txBody>
      </p:sp>
      <p:pic>
        <p:nvPicPr>
          <p:cNvPr id="52228" name="Image 1">
            <a:extLst>
              <a:ext uri="{FF2B5EF4-FFF2-40B4-BE49-F238E27FC236}">
                <a16:creationId xmlns:a16="http://schemas.microsoft.com/office/drawing/2014/main" id="{14AD1B4B-3D61-D142-3451-2A119F2142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1557338"/>
            <a:ext cx="10128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Image 3">
            <a:extLst>
              <a:ext uri="{FF2B5EF4-FFF2-40B4-BE49-F238E27FC236}">
                <a16:creationId xmlns:a16="http://schemas.microsoft.com/office/drawing/2014/main" id="{0810EA57-1E82-332D-511C-86A2B609B8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40650" y="1341438"/>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252A3868-E02C-5CC9-59AD-0815C7A3E249}"/>
              </a:ext>
            </a:extLst>
          </p:cNvPr>
          <p:cNvSpPr>
            <a:spLocks noGrp="1" noChangeArrowheads="1"/>
          </p:cNvSpPr>
          <p:nvPr>
            <p:ph type="title"/>
          </p:nvPr>
        </p:nvSpPr>
        <p:spPr/>
        <p:txBody>
          <a:bodyPr/>
          <a:lstStyle/>
          <a:p>
            <a:pPr eaLnBrk="1" hangingPunct="1"/>
            <a:r>
              <a:rPr lang="fr-FR" altLang="fr-FR" sz="2800"/>
              <a:t>Concevoir un robot</a:t>
            </a:r>
          </a:p>
        </p:txBody>
      </p:sp>
      <p:pic>
        <p:nvPicPr>
          <p:cNvPr id="53251" name="Image 2">
            <a:extLst>
              <a:ext uri="{FF2B5EF4-FFF2-40B4-BE49-F238E27FC236}">
                <a16:creationId xmlns:a16="http://schemas.microsoft.com/office/drawing/2014/main" id="{29A8F87E-C98E-E2A3-11EF-3A3F423089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744788"/>
            <a:ext cx="6626225"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Image 1">
            <a:extLst>
              <a:ext uri="{FF2B5EF4-FFF2-40B4-BE49-F238E27FC236}">
                <a16:creationId xmlns:a16="http://schemas.microsoft.com/office/drawing/2014/main" id="{95F8FD28-25E3-593C-205C-E2475B0325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268413"/>
            <a:ext cx="4429125"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Rectangle 3">
            <a:extLst>
              <a:ext uri="{FF2B5EF4-FFF2-40B4-BE49-F238E27FC236}">
                <a16:creationId xmlns:a16="http://schemas.microsoft.com/office/drawing/2014/main" id="{6D674583-94DA-DA43-536C-73B60D26BF04}"/>
              </a:ext>
            </a:extLst>
          </p:cNvPr>
          <p:cNvSpPr>
            <a:spLocks noGrp="1" noChangeArrowheads="1"/>
          </p:cNvSpPr>
          <p:nvPr>
            <p:ph type="body" idx="1"/>
          </p:nvPr>
        </p:nvSpPr>
        <p:spPr>
          <a:xfrm>
            <a:off x="457200" y="1447800"/>
            <a:ext cx="4186238" cy="4724400"/>
          </a:xfrm>
        </p:spPr>
        <p:txBody>
          <a:bodyPr/>
          <a:lstStyle/>
          <a:p>
            <a:r>
              <a:rPr lang="fr-FR" altLang="fr-FR"/>
              <a:t>Capteurs :</a:t>
            </a:r>
          </a:p>
          <a:p>
            <a:pPr lvl="1"/>
            <a:r>
              <a:rPr lang="fr-FR" altLang="fr-FR"/>
              <a:t>Calibration magnétique</a:t>
            </a:r>
          </a:p>
          <a:p>
            <a:pPr lvl="2"/>
            <a:r>
              <a:rPr lang="en-US" altLang="fr-FR" sz="1400"/>
              <a:t>Bien faire la calibration magnétique en tournant autour de tous les axes, à l'endroit et à l'envers!</a:t>
            </a:r>
            <a:endParaRPr lang="fr-FR" altLang="fr-FR" sz="1400"/>
          </a:p>
          <a:p>
            <a:pPr lvl="1"/>
            <a:endParaRPr lang="fr-FR" altLang="fr-F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B21606F-DBD1-168B-F1C7-AFE175406D70}"/>
              </a:ext>
            </a:extLst>
          </p:cNvPr>
          <p:cNvSpPr>
            <a:spLocks noGrp="1" noChangeArrowheads="1"/>
          </p:cNvSpPr>
          <p:nvPr>
            <p:ph type="title"/>
          </p:nvPr>
        </p:nvSpPr>
        <p:spPr/>
        <p:txBody>
          <a:bodyPr/>
          <a:lstStyle/>
          <a:p>
            <a:pPr eaLnBrk="1" hangingPunct="1"/>
            <a:r>
              <a:rPr lang="fr-FR" altLang="fr-FR" sz="2800"/>
              <a:t>Concevoir un robot</a:t>
            </a:r>
          </a:p>
        </p:txBody>
      </p:sp>
      <p:sp>
        <p:nvSpPr>
          <p:cNvPr id="11267" name="Rectangle 3">
            <a:extLst>
              <a:ext uri="{FF2B5EF4-FFF2-40B4-BE49-F238E27FC236}">
                <a16:creationId xmlns:a16="http://schemas.microsoft.com/office/drawing/2014/main" id="{88BCFFE9-16B9-6833-0F5C-0F4BA449A989}"/>
              </a:ext>
            </a:extLst>
          </p:cNvPr>
          <p:cNvSpPr>
            <a:spLocks noGrp="1" noChangeArrowheads="1"/>
          </p:cNvSpPr>
          <p:nvPr>
            <p:ph type="body" idx="1"/>
          </p:nvPr>
        </p:nvSpPr>
        <p:spPr/>
        <p:txBody>
          <a:bodyPr/>
          <a:lstStyle/>
          <a:p>
            <a:r>
              <a:rPr lang="fr-FR" altLang="fr-FR" dirty="0"/>
              <a:t>A définir selon l’objectif du robot :</a:t>
            </a:r>
          </a:p>
          <a:p>
            <a:pPr lvl="1"/>
            <a:r>
              <a:rPr lang="fr-FR" altLang="fr-FR" dirty="0"/>
              <a:t>Structure mécanique</a:t>
            </a:r>
          </a:p>
          <a:p>
            <a:pPr lvl="1"/>
            <a:r>
              <a:rPr lang="fr-FR" altLang="fr-FR" dirty="0"/>
              <a:t>Actionneurs</a:t>
            </a:r>
          </a:p>
          <a:p>
            <a:pPr lvl="1"/>
            <a:r>
              <a:rPr lang="fr-FR" altLang="fr-FR" dirty="0"/>
              <a:t>Capteurs</a:t>
            </a:r>
          </a:p>
          <a:p>
            <a:pPr lvl="1"/>
            <a:r>
              <a:rPr lang="fr-FR" altLang="fr-FR" dirty="0"/>
              <a:t>Ordinateur embarqué</a:t>
            </a:r>
          </a:p>
          <a:p>
            <a:pPr lvl="1"/>
            <a:r>
              <a:rPr lang="fr-FR" altLang="fr-FR" dirty="0"/>
              <a:t>Communication</a:t>
            </a:r>
          </a:p>
          <a:p>
            <a:pPr lvl="1"/>
            <a:r>
              <a:rPr lang="fr-FR" altLang="fr-FR" dirty="0"/>
              <a:t>Energie</a:t>
            </a:r>
          </a:p>
          <a:p>
            <a:pPr lvl="1"/>
            <a:endParaRPr lang="fr-FR" altLang="fr-FR" dirty="0"/>
          </a:p>
          <a:p>
            <a:r>
              <a:rPr lang="fr-FR" altLang="fr-FR" dirty="0"/>
              <a:t>Dans cette présentation, on considèrera principalement des </a:t>
            </a:r>
            <a:r>
              <a:rPr lang="fr-FR" altLang="fr-FR" b="1" dirty="0"/>
              <a:t>robots mobiles entre 50 cm et 4 m</a:t>
            </a:r>
            <a:r>
              <a:rPr lang="fr-FR" altLang="fr-FR" dirty="0"/>
              <a:t> ne pouvant pas embarquer de pilote humain (</a:t>
            </a:r>
            <a:r>
              <a:rPr lang="fr-FR" altLang="fr-FR" dirty="0" err="1"/>
              <a:t>Unmanned</a:t>
            </a:r>
            <a:r>
              <a:rPr lang="fr-FR" altLang="fr-FR" dirty="0"/>
              <a:t> </a:t>
            </a:r>
            <a:r>
              <a:rPr lang="fr-FR" altLang="fr-FR" dirty="0" err="1"/>
              <a:t>Vehicles</a:t>
            </a:r>
            <a:r>
              <a:rPr lang="fr-FR" altLang="fr-FR" dirty="0"/>
              <a:t>), souvent </a:t>
            </a:r>
            <a:r>
              <a:rPr lang="fr-FR" altLang="fr-FR" b="1" dirty="0"/>
              <a:t>inspirés du modélisme</a:t>
            </a:r>
          </a:p>
          <a:p>
            <a:pPr lvl="1"/>
            <a:endParaRPr lang="fr-FR" altLang="fr-FR" dirty="0"/>
          </a:p>
          <a:p>
            <a:pPr lvl="1"/>
            <a:endParaRPr lang="fr-FR" altLang="fr-FR" dirty="0"/>
          </a:p>
          <a:p>
            <a:pPr lvl="1"/>
            <a:endParaRPr lang="fr-FR" altLang="fr-FR" dirty="0"/>
          </a:p>
          <a:p>
            <a:pPr lvl="1"/>
            <a:endParaRPr lang="fr-FR" altLang="fr-F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3">
            <a:extLst>
              <a:ext uri="{FF2B5EF4-FFF2-40B4-BE49-F238E27FC236}">
                <a16:creationId xmlns:a16="http://schemas.microsoft.com/office/drawing/2014/main" id="{7CB55895-3BE6-22B8-90F1-C035EF0CC17A}"/>
              </a:ext>
            </a:extLst>
          </p:cNvPr>
          <p:cNvSpPr>
            <a:spLocks noGrp="1" noChangeArrowheads="1"/>
          </p:cNvSpPr>
          <p:nvPr>
            <p:ph type="body" idx="1"/>
          </p:nvPr>
        </p:nvSpPr>
        <p:spPr/>
        <p:txBody>
          <a:bodyPr/>
          <a:lstStyle/>
          <a:p>
            <a:r>
              <a:rPr lang="fr-FR" altLang="fr-FR" dirty="0"/>
              <a:t>Capteurs :</a:t>
            </a:r>
          </a:p>
          <a:p>
            <a:pPr lvl="1"/>
            <a:r>
              <a:rPr lang="fr-FR" altLang="fr-FR" dirty="0"/>
              <a:t>Inclinomètre : angle par rapport à l’horizontale</a:t>
            </a:r>
          </a:p>
          <a:p>
            <a:pPr lvl="1"/>
            <a:endParaRPr lang="fr-FR" altLang="fr-FR" dirty="0"/>
          </a:p>
          <a:p>
            <a:pPr lvl="1"/>
            <a:r>
              <a:rPr lang="fr-FR" altLang="fr-FR" dirty="0"/>
              <a:t>Gyromètre : vitesse instantanée de rotation</a:t>
            </a:r>
          </a:p>
          <a:p>
            <a:pPr lvl="1"/>
            <a:endParaRPr lang="fr-FR" altLang="fr-FR" dirty="0"/>
          </a:p>
          <a:p>
            <a:pPr lvl="1"/>
            <a:r>
              <a:rPr lang="fr-FR" altLang="fr-FR" dirty="0"/>
              <a:t>Accéléromètre : accélération instantanée en translation</a:t>
            </a:r>
          </a:p>
          <a:p>
            <a:pPr lvl="1"/>
            <a:endParaRPr lang="fr-FR" altLang="fr-FR" dirty="0"/>
          </a:p>
          <a:p>
            <a:pPr lvl="1"/>
            <a:r>
              <a:rPr lang="fr-FR" altLang="fr-FR" dirty="0"/>
              <a:t>GPS : latitude, longitude, altitude (imprécis), norme du vecteur vitesse (SOG=Speed Over Ground), direction du vecteur vitesse (COG=Course Over Ground)</a:t>
            </a:r>
          </a:p>
          <a:p>
            <a:pPr lvl="1"/>
            <a:endParaRPr lang="fr-FR" altLang="fr-FR" dirty="0"/>
          </a:p>
          <a:p>
            <a:pPr lvl="1"/>
            <a:endParaRPr lang="fr-FR" altLang="fr-FR" dirty="0"/>
          </a:p>
        </p:txBody>
      </p:sp>
      <p:sp>
        <p:nvSpPr>
          <p:cNvPr id="54276" name="Rectangle 2">
            <a:extLst>
              <a:ext uri="{FF2B5EF4-FFF2-40B4-BE49-F238E27FC236}">
                <a16:creationId xmlns:a16="http://schemas.microsoft.com/office/drawing/2014/main" id="{F1A094C9-71FA-A776-070B-73369D2C0186}"/>
              </a:ext>
            </a:extLst>
          </p:cNvPr>
          <p:cNvSpPr>
            <a:spLocks noGrp="1" noChangeArrowheads="1"/>
          </p:cNvSpPr>
          <p:nvPr>
            <p:ph type="title"/>
          </p:nvPr>
        </p:nvSpPr>
        <p:spPr/>
        <p:txBody>
          <a:bodyPr/>
          <a:lstStyle/>
          <a:p>
            <a:pPr eaLnBrk="1" hangingPunct="1"/>
            <a:r>
              <a:rPr lang="fr-FR" altLang="fr-FR" sz="2800"/>
              <a:t>Concevoir un robot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3">
            <a:extLst>
              <a:ext uri="{FF2B5EF4-FFF2-40B4-BE49-F238E27FC236}">
                <a16:creationId xmlns:a16="http://schemas.microsoft.com/office/drawing/2014/main" id="{7CB55895-3BE6-22B8-90F1-C035EF0CC17A}"/>
              </a:ext>
            </a:extLst>
          </p:cNvPr>
          <p:cNvSpPr>
            <a:spLocks noGrp="1" noChangeArrowheads="1"/>
          </p:cNvSpPr>
          <p:nvPr>
            <p:ph type="body" idx="1"/>
          </p:nvPr>
        </p:nvSpPr>
        <p:spPr/>
        <p:txBody>
          <a:bodyPr/>
          <a:lstStyle/>
          <a:p>
            <a:r>
              <a:rPr lang="fr-FR" altLang="fr-FR" dirty="0"/>
              <a:t>Capteurs :</a:t>
            </a:r>
          </a:p>
          <a:p>
            <a:pPr lvl="1"/>
            <a:r>
              <a:rPr lang="fr-FR" altLang="fr-FR" dirty="0"/>
              <a:t>GPS</a:t>
            </a:r>
          </a:p>
          <a:p>
            <a:pPr lvl="2"/>
            <a:r>
              <a:rPr lang="fr-FR" altLang="fr-FR" sz="1400" b="1" dirty="0"/>
              <a:t>Multi constellation</a:t>
            </a:r>
            <a:r>
              <a:rPr lang="fr-FR" altLang="fr-FR" sz="1400" dirty="0"/>
              <a:t> : en fait on ne devrait plus dire « GPS » mais « </a:t>
            </a:r>
            <a:r>
              <a:rPr lang="fr-FR" altLang="fr-FR" sz="1400" b="1" dirty="0"/>
              <a:t>GNSS</a:t>
            </a:r>
            <a:r>
              <a:rPr lang="fr-FR" altLang="fr-FR" sz="1400" dirty="0"/>
              <a:t> » (</a:t>
            </a:r>
            <a:r>
              <a:rPr lang="fr-FR" altLang="fr-FR" sz="1400" b="1" dirty="0"/>
              <a:t>Global Navigation Satellite System</a:t>
            </a:r>
            <a:r>
              <a:rPr lang="fr-FR" altLang="fr-FR" sz="1400" dirty="0"/>
              <a:t>) car la plupart des modules récents supportent plusieurs types de satellites : GPS (USA), GLONASS (russe), Galileo (européen), </a:t>
            </a:r>
            <a:r>
              <a:rPr lang="fr-FR" altLang="fr-FR" sz="1400" dirty="0" err="1"/>
              <a:t>BeiDou</a:t>
            </a:r>
            <a:r>
              <a:rPr lang="fr-FR" altLang="fr-FR" sz="1400" dirty="0"/>
              <a:t> (chinois), etc.</a:t>
            </a:r>
          </a:p>
          <a:p>
            <a:pPr lvl="2"/>
            <a:r>
              <a:rPr lang="fr-FR" altLang="fr-FR" sz="1400" dirty="0"/>
              <a:t>Ne fonctionne en général pas à l’intérieur ni sous l’eau (il faut qu’il ait une bonne « vue » directe des satellites dans le ciel)</a:t>
            </a:r>
          </a:p>
          <a:p>
            <a:pPr lvl="2"/>
            <a:r>
              <a:rPr lang="fr-FR" altLang="fr-FR" sz="1400" dirty="0"/>
              <a:t>Il se peut qu’il donne des positions aberrantes lorsqu’il est à la limite de ne plus capter ou si multiples réflexions sur obstacles</a:t>
            </a:r>
          </a:p>
          <a:p>
            <a:pPr lvl="2"/>
            <a:r>
              <a:rPr lang="fr-FR" altLang="fr-FR" sz="1400" dirty="0"/>
              <a:t>Temps de démarrage (« fix ») de plusieurs minutes variable selon les conditions</a:t>
            </a:r>
          </a:p>
          <a:p>
            <a:pPr lvl="2"/>
            <a:r>
              <a:rPr lang="fr-FR" altLang="fr-FR" sz="1400" dirty="0"/>
              <a:t>Parfois, on utilise aussi 2 GPS pour estimer son cap, ou directement un GPS double antenne</a:t>
            </a:r>
          </a:p>
          <a:p>
            <a:pPr lvl="2"/>
            <a:r>
              <a:rPr lang="en-US" altLang="fr-FR" sz="1400" dirty="0"/>
              <a:t>M</a:t>
            </a:r>
            <a:r>
              <a:rPr lang="fr-FR" altLang="fr-FR" sz="1400" dirty="0"/>
              <a:t>ode RTK : « base » (désigne le module GPS de référence, souvent fixe) proche (&lt;10 km, lié à zone atmosphérique) qui envoie des corrections (avec le protocole RTCM, ou à travers un serveur NTRIP) au « rover » (désigne le module GPS mobile) pour améliorer estimations de position relative (ou absolue si base de position bien connue), peut être utilisé pour estimer cap si base mobile avec le rover à plus d’1 m sur le même robot</a:t>
            </a:r>
          </a:p>
          <a:p>
            <a:pPr lvl="1"/>
            <a:endParaRPr lang="fr-FR" altLang="fr-FR" dirty="0"/>
          </a:p>
        </p:txBody>
      </p:sp>
      <p:sp>
        <p:nvSpPr>
          <p:cNvPr id="54276" name="Rectangle 2">
            <a:extLst>
              <a:ext uri="{FF2B5EF4-FFF2-40B4-BE49-F238E27FC236}">
                <a16:creationId xmlns:a16="http://schemas.microsoft.com/office/drawing/2014/main" id="{F1A094C9-71FA-A776-070B-73369D2C0186}"/>
              </a:ext>
            </a:extLst>
          </p:cNvPr>
          <p:cNvSpPr>
            <a:spLocks noGrp="1" noChangeArrowheads="1"/>
          </p:cNvSpPr>
          <p:nvPr>
            <p:ph type="title"/>
          </p:nvPr>
        </p:nvSpPr>
        <p:spPr/>
        <p:txBody>
          <a:bodyPr/>
          <a:lstStyle/>
          <a:p>
            <a:pPr eaLnBrk="1" hangingPunct="1"/>
            <a:r>
              <a:rPr lang="fr-FR" altLang="fr-FR" sz="2800"/>
              <a:t>Concevoir un robot</a:t>
            </a:r>
          </a:p>
        </p:txBody>
      </p:sp>
      <p:pic>
        <p:nvPicPr>
          <p:cNvPr id="3" name="Picture 2" descr="A close-up of a computer chip&#10;&#10;Description automatically generated with low confidence">
            <a:extLst>
              <a:ext uri="{FF2B5EF4-FFF2-40B4-BE49-F238E27FC236}">
                <a16:creationId xmlns:a16="http://schemas.microsoft.com/office/drawing/2014/main" id="{9D39D959-5BDC-D501-5C36-2128BDF847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4299" y="6085611"/>
            <a:ext cx="956958" cy="576064"/>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6574CC86-7B96-18FE-09BE-8BDB3EA815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0860" y="5929706"/>
            <a:ext cx="1260140" cy="750257"/>
          </a:xfrm>
          <a:prstGeom prst="rect">
            <a:avLst/>
          </a:prstGeom>
        </p:spPr>
      </p:pic>
      <p:pic>
        <p:nvPicPr>
          <p:cNvPr id="7" name="Picture 6" descr="A close-up of a circuit board&#10;&#10;Description automatically generated with medium confidence">
            <a:extLst>
              <a:ext uri="{FF2B5EF4-FFF2-40B4-BE49-F238E27FC236}">
                <a16:creationId xmlns:a16="http://schemas.microsoft.com/office/drawing/2014/main" id="{2102047C-FE0A-06BD-0631-3140AA9878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8576" y="6057045"/>
            <a:ext cx="817486" cy="633197"/>
          </a:xfrm>
          <a:prstGeom prst="rect">
            <a:avLst/>
          </a:prstGeom>
        </p:spPr>
      </p:pic>
    </p:spTree>
    <p:extLst>
      <p:ext uri="{BB962C8B-B14F-4D97-AF65-F5344CB8AC3E}">
        <p14:creationId xmlns:p14="http://schemas.microsoft.com/office/powerpoint/2010/main" val="32545913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FDD02937-677D-617D-65BB-6BC811FF15AF}"/>
              </a:ext>
            </a:extLst>
          </p:cNvPr>
          <p:cNvSpPr>
            <a:spLocks noGrp="1" noChangeArrowheads="1"/>
          </p:cNvSpPr>
          <p:nvPr>
            <p:ph type="title"/>
          </p:nvPr>
        </p:nvSpPr>
        <p:spPr/>
        <p:txBody>
          <a:bodyPr/>
          <a:lstStyle/>
          <a:p>
            <a:pPr eaLnBrk="1" hangingPunct="1"/>
            <a:r>
              <a:rPr lang="fr-FR" altLang="fr-FR" sz="2800"/>
              <a:t>Concevoir un robot</a:t>
            </a:r>
          </a:p>
        </p:txBody>
      </p:sp>
      <p:sp>
        <p:nvSpPr>
          <p:cNvPr id="55299" name="Rectangle 3">
            <a:extLst>
              <a:ext uri="{FF2B5EF4-FFF2-40B4-BE49-F238E27FC236}">
                <a16:creationId xmlns:a16="http://schemas.microsoft.com/office/drawing/2014/main" id="{6CDBADB1-10E0-8641-A141-D64393F35085}"/>
              </a:ext>
            </a:extLst>
          </p:cNvPr>
          <p:cNvSpPr>
            <a:spLocks noGrp="1" noChangeArrowheads="1"/>
          </p:cNvSpPr>
          <p:nvPr>
            <p:ph type="body" idx="1"/>
          </p:nvPr>
        </p:nvSpPr>
        <p:spPr>
          <a:xfrm>
            <a:off x="457200" y="1447800"/>
            <a:ext cx="6310313" cy="4724400"/>
          </a:xfrm>
        </p:spPr>
        <p:txBody>
          <a:bodyPr/>
          <a:lstStyle/>
          <a:p>
            <a:r>
              <a:rPr lang="fr-FR" altLang="fr-FR"/>
              <a:t>Capteurs :</a:t>
            </a:r>
          </a:p>
          <a:p>
            <a:pPr lvl="1"/>
            <a:r>
              <a:rPr lang="fr-FR" altLang="fr-FR"/>
              <a:t>IMU (Inertial Measurement Unit) : combinaison d’accéléros, gyros, magnétos</a:t>
            </a:r>
          </a:p>
          <a:p>
            <a:pPr lvl="1"/>
            <a:r>
              <a:rPr lang="fr-FR" altLang="fr-FR"/>
              <a:t>AHRS (Attitude and Heading Reference System) : IMU avec traitement numérique global des différentes données</a:t>
            </a:r>
          </a:p>
          <a:p>
            <a:pPr lvl="1"/>
            <a:r>
              <a:rPr lang="fr-FR" altLang="fr-FR"/>
              <a:t>INS (Inertial Navigation System) : AHRS calculant en plus positions et vitesses </a:t>
            </a:r>
          </a:p>
          <a:p>
            <a:pPr lvl="2"/>
            <a:r>
              <a:rPr lang="fr-FR" altLang="fr-FR"/>
              <a:t>Souvent avec GPS intégré car obtenir ces valeurs à partir de données inertielles cause une accumulation des erreurs dues aux intégrations</a:t>
            </a:r>
          </a:p>
          <a:p>
            <a:pPr lvl="2"/>
            <a:endParaRPr lang="fr-FR" altLang="fr-FR"/>
          </a:p>
          <a:p>
            <a:pPr lvl="1"/>
            <a:r>
              <a:rPr lang="fr-FR" altLang="fr-FR"/>
              <a:t>On appelle souvent ces regroupements de capteurs « centrale inertielle »</a:t>
            </a:r>
          </a:p>
        </p:txBody>
      </p:sp>
      <p:pic>
        <p:nvPicPr>
          <p:cNvPr id="55300" name="Image 5">
            <a:extLst>
              <a:ext uri="{FF2B5EF4-FFF2-40B4-BE49-F238E27FC236}">
                <a16:creationId xmlns:a16="http://schemas.microsoft.com/office/drawing/2014/main" id="{366FC77F-9893-5B19-FC26-F8299B6D72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64500" y="4292600"/>
            <a:ext cx="8636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Image 7">
            <a:extLst>
              <a:ext uri="{FF2B5EF4-FFF2-40B4-BE49-F238E27FC236}">
                <a16:creationId xmlns:a16="http://schemas.microsoft.com/office/drawing/2014/main" id="{41CC0A87-C1D9-1E3D-342C-A9F4B9EB46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32625" y="1827213"/>
            <a:ext cx="146367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Image 8">
            <a:extLst>
              <a:ext uri="{FF2B5EF4-FFF2-40B4-BE49-F238E27FC236}">
                <a16:creationId xmlns:a16="http://schemas.microsoft.com/office/drawing/2014/main" id="{E23CE91C-8F0C-FB95-0A74-9077CE2A1D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13500" y="2676525"/>
            <a:ext cx="12382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8">
            <a:extLst>
              <a:ext uri="{FF2B5EF4-FFF2-40B4-BE49-F238E27FC236}">
                <a16:creationId xmlns:a16="http://schemas.microsoft.com/office/drawing/2014/main" id="{3E096827-0966-462D-1944-D04590334D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4638" y="2744788"/>
            <a:ext cx="95726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4" descr="A picture containing stationary, stapler, plastic&#10;&#10;Description automatically generated">
            <a:extLst>
              <a:ext uri="{FF2B5EF4-FFF2-40B4-BE49-F238E27FC236}">
                <a16:creationId xmlns:a16="http://schemas.microsoft.com/office/drawing/2014/main" id="{B39036E6-0F5A-D13F-1765-915CF58824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7513" y="4354513"/>
            <a:ext cx="11017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D92503C3-5065-DEB5-1D3C-B0FA41F076EF}"/>
              </a:ext>
            </a:extLst>
          </p:cNvPr>
          <p:cNvSpPr>
            <a:spLocks noGrp="1" noChangeArrowheads="1"/>
          </p:cNvSpPr>
          <p:nvPr>
            <p:ph type="title"/>
          </p:nvPr>
        </p:nvSpPr>
        <p:spPr/>
        <p:txBody>
          <a:bodyPr/>
          <a:lstStyle/>
          <a:p>
            <a:pPr eaLnBrk="1" hangingPunct="1"/>
            <a:r>
              <a:rPr lang="fr-FR" altLang="fr-FR" sz="2800"/>
              <a:t>Concevoir un robot</a:t>
            </a:r>
          </a:p>
        </p:txBody>
      </p:sp>
      <p:sp>
        <p:nvSpPr>
          <p:cNvPr id="56323" name="Rectangle 3">
            <a:extLst>
              <a:ext uri="{FF2B5EF4-FFF2-40B4-BE49-F238E27FC236}">
                <a16:creationId xmlns:a16="http://schemas.microsoft.com/office/drawing/2014/main" id="{5ABCE5B8-6E88-6EEB-2A90-FE70ED8D3C33}"/>
              </a:ext>
            </a:extLst>
          </p:cNvPr>
          <p:cNvSpPr>
            <a:spLocks noGrp="1" noChangeArrowheads="1"/>
          </p:cNvSpPr>
          <p:nvPr>
            <p:ph type="body" idx="1"/>
          </p:nvPr>
        </p:nvSpPr>
        <p:spPr>
          <a:xfrm>
            <a:off x="457200" y="1447800"/>
            <a:ext cx="8218488" cy="4724400"/>
          </a:xfrm>
        </p:spPr>
        <p:txBody>
          <a:bodyPr/>
          <a:lstStyle/>
          <a:p>
            <a:r>
              <a:rPr lang="fr-FR" altLang="fr-FR" dirty="0"/>
              <a:t>Capteurs :</a:t>
            </a:r>
          </a:p>
          <a:p>
            <a:pPr lvl="1"/>
            <a:r>
              <a:rPr lang="fr-FR" altLang="fr-FR" dirty="0"/>
              <a:t>Consulter la documentation pour voir les différentes calibrations possibles/nécessaires, et vérifier leurs résultats</a:t>
            </a:r>
          </a:p>
          <a:p>
            <a:pPr lvl="1"/>
            <a:r>
              <a:rPr lang="fr-FR" altLang="fr-FR" dirty="0"/>
              <a:t>Si nécessaire, une procédure de calibration simple pour la mesure du cap avec boussole/IMU/AHRS peut être suivie : voir </a:t>
            </a:r>
            <a:r>
              <a:rPr lang="fr-FR" altLang="fr-FR" dirty="0">
                <a:hlinkClick r:id="rId2"/>
              </a:rPr>
              <a:t>http://www.ensta-bretagne.fr/lebars/Share/RI_magnetometer.pdf</a:t>
            </a:r>
            <a:r>
              <a:rPr lang="fr-FR" altLang="fr-FR" dirty="0"/>
              <a:t>, </a:t>
            </a:r>
            <a:r>
              <a:rPr lang="fr-FR" altLang="fr-FR" dirty="0">
                <a:hlinkClick r:id="rId3"/>
              </a:rPr>
              <a:t>http://www.ensta-bretagne.fr/lebars/these/thesis_2011-11-23.pdf</a:t>
            </a:r>
            <a:r>
              <a:rPr lang="fr-FR" altLang="fr-FR" dirty="0"/>
              <a:t> (p64)</a:t>
            </a:r>
          </a:p>
          <a:p>
            <a:pPr lvl="1"/>
            <a:r>
              <a:rPr lang="en-US" altLang="fr-FR" dirty="0"/>
              <a:t>A</a:t>
            </a:r>
            <a:r>
              <a:rPr lang="fr-FR" altLang="fr-FR" dirty="0" err="1"/>
              <a:t>ttention</a:t>
            </a:r>
            <a:r>
              <a:rPr lang="fr-FR" altLang="fr-FR" dirty="0"/>
              <a:t> aux vibrations pour les capteurs inertiels!</a:t>
            </a:r>
          </a:p>
          <a:p>
            <a:pPr lvl="1"/>
            <a:r>
              <a:rPr lang="fr-FR" altLang="fr-FR" b="1" dirty="0">
                <a:solidFill>
                  <a:srgbClr val="FF0000"/>
                </a:solidFill>
              </a:rPr>
              <a:t>Les mauvaises mesures de cap sont des problèmes récurrents pour les robots autonomes</a:t>
            </a:r>
          </a:p>
          <a:p>
            <a:pPr lvl="1"/>
            <a:endParaRPr lang="fr-FR" altLang="fr-F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74DA764C-0EBB-E4D7-8293-FB091188ADB1}"/>
              </a:ext>
            </a:extLst>
          </p:cNvPr>
          <p:cNvSpPr>
            <a:spLocks noGrp="1" noChangeArrowheads="1"/>
          </p:cNvSpPr>
          <p:nvPr>
            <p:ph type="title"/>
          </p:nvPr>
        </p:nvSpPr>
        <p:spPr/>
        <p:txBody>
          <a:bodyPr/>
          <a:lstStyle/>
          <a:p>
            <a:pPr eaLnBrk="1" hangingPunct="1"/>
            <a:r>
              <a:rPr lang="fr-FR" altLang="fr-FR" sz="2800"/>
              <a:t>Concevoir un robot</a:t>
            </a:r>
          </a:p>
        </p:txBody>
      </p:sp>
      <p:sp>
        <p:nvSpPr>
          <p:cNvPr id="57347" name="Rectangle 3">
            <a:extLst>
              <a:ext uri="{FF2B5EF4-FFF2-40B4-BE49-F238E27FC236}">
                <a16:creationId xmlns:a16="http://schemas.microsoft.com/office/drawing/2014/main" id="{059D75E1-D0C9-1E20-BA45-33DCA5B8B333}"/>
              </a:ext>
            </a:extLst>
          </p:cNvPr>
          <p:cNvSpPr>
            <a:spLocks noGrp="1" noChangeArrowheads="1"/>
          </p:cNvSpPr>
          <p:nvPr>
            <p:ph type="body" idx="1"/>
          </p:nvPr>
        </p:nvSpPr>
        <p:spPr/>
        <p:txBody>
          <a:bodyPr/>
          <a:lstStyle/>
          <a:p>
            <a:r>
              <a:rPr lang="fr-FR" altLang="fr-FR" dirty="0"/>
              <a:t>Capteurs (ou autres périphériques) :</a:t>
            </a:r>
          </a:p>
          <a:p>
            <a:pPr lvl="1"/>
            <a:r>
              <a:rPr lang="fr-FR" altLang="fr-FR" dirty="0"/>
              <a:t>Types de communication :</a:t>
            </a:r>
          </a:p>
          <a:p>
            <a:pPr lvl="2"/>
            <a:r>
              <a:rPr lang="fr-FR" altLang="fr-FR" dirty="0"/>
              <a:t>Sorties analogiques (e.g. 0..5 V)</a:t>
            </a:r>
          </a:p>
          <a:p>
            <a:pPr lvl="2"/>
            <a:r>
              <a:rPr lang="fr-FR" altLang="fr-FR" dirty="0"/>
              <a:t>Sorties numériques :</a:t>
            </a:r>
          </a:p>
          <a:p>
            <a:pPr lvl="2"/>
            <a:r>
              <a:rPr lang="fr-FR" altLang="fr-FR" dirty="0"/>
              <a:t>	Point à point : </a:t>
            </a:r>
          </a:p>
          <a:p>
            <a:pPr lvl="2"/>
            <a:r>
              <a:rPr lang="fr-FR" altLang="fr-FR" dirty="0"/>
              <a:t>		0 ou 1 sur un ou plusieurs bits en parallèle</a:t>
            </a:r>
          </a:p>
          <a:p>
            <a:pPr lvl="2"/>
            <a:r>
              <a:rPr lang="fr-FR" altLang="fr-FR" dirty="0"/>
              <a:t>		Liaison série RS232/UART</a:t>
            </a:r>
          </a:p>
          <a:p>
            <a:pPr lvl="2"/>
            <a:r>
              <a:rPr lang="fr-FR" altLang="fr-FR" dirty="0"/>
              <a:t>	Bus :</a:t>
            </a:r>
          </a:p>
          <a:p>
            <a:pPr lvl="2"/>
            <a:r>
              <a:rPr lang="fr-FR" altLang="fr-FR" dirty="0"/>
              <a:t>		RS485/RS422</a:t>
            </a:r>
          </a:p>
          <a:p>
            <a:pPr lvl="2"/>
            <a:r>
              <a:rPr lang="fr-FR" altLang="fr-FR" dirty="0"/>
              <a:t>		CAN</a:t>
            </a:r>
          </a:p>
          <a:p>
            <a:pPr lvl="2"/>
            <a:r>
              <a:rPr lang="fr-FR" altLang="fr-FR" dirty="0"/>
              <a:t>		I2C/</a:t>
            </a:r>
            <a:r>
              <a:rPr lang="fr-FR" altLang="fr-FR" dirty="0" err="1"/>
              <a:t>SMBus</a:t>
            </a:r>
            <a:endParaRPr lang="fr-FR" altLang="fr-FR" dirty="0"/>
          </a:p>
          <a:p>
            <a:pPr lvl="2"/>
            <a:r>
              <a:rPr lang="fr-FR" altLang="fr-FR" dirty="0"/>
              <a:t>		SPI</a:t>
            </a:r>
          </a:p>
          <a:p>
            <a:pPr lvl="2"/>
            <a:r>
              <a:rPr lang="fr-FR" altLang="fr-FR" dirty="0"/>
              <a:t>		USB</a:t>
            </a:r>
          </a:p>
          <a:p>
            <a:pPr lvl="2"/>
            <a:r>
              <a:rPr lang="fr-FR" altLang="fr-FR" dirty="0"/>
              <a:t>	Réseau :</a:t>
            </a:r>
          </a:p>
          <a:p>
            <a:pPr lvl="2"/>
            <a:r>
              <a:rPr lang="fr-FR" altLang="fr-FR" dirty="0"/>
              <a:t>		Ethernet, Wi-Fi</a:t>
            </a:r>
            <a:r>
              <a:rPr lang="en-US" altLang="fr-FR" dirty="0"/>
              <a:t>, </a:t>
            </a:r>
            <a:r>
              <a:rPr lang="en-US" altLang="fr-FR" dirty="0" err="1"/>
              <a:t>BlueTooth</a:t>
            </a:r>
            <a:r>
              <a:rPr lang="en-US" altLang="fr-FR" dirty="0"/>
              <a:t>, ZigBee, LoRa, some acoustic 	modems</a:t>
            </a:r>
            <a:endParaRPr lang="fr-FR" altLang="fr-FR" dirty="0"/>
          </a:p>
          <a:p>
            <a:pPr lvl="2"/>
            <a:endParaRPr lang="fr-FR" altLang="fr-FR" dirty="0"/>
          </a:p>
          <a:p>
            <a:pPr lvl="1"/>
            <a:endParaRPr lang="fr-FR" altLang="fr-F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a:extLst>
              <a:ext uri="{FF2B5EF4-FFF2-40B4-BE49-F238E27FC236}">
                <a16:creationId xmlns:a16="http://schemas.microsoft.com/office/drawing/2014/main" id="{43AC7733-D3E1-02D2-1414-D9ADA8FB26CB}"/>
              </a:ext>
            </a:extLst>
          </p:cNvPr>
          <p:cNvSpPr>
            <a:spLocks noGrp="1" noChangeArrowheads="1"/>
          </p:cNvSpPr>
          <p:nvPr>
            <p:ph type="body" idx="1"/>
          </p:nvPr>
        </p:nvSpPr>
        <p:spPr>
          <a:xfrm>
            <a:off x="457200" y="1447800"/>
            <a:ext cx="5770563" cy="4724400"/>
          </a:xfrm>
        </p:spPr>
        <p:txBody>
          <a:bodyPr/>
          <a:lstStyle/>
          <a:p>
            <a:r>
              <a:rPr lang="fr-FR" altLang="fr-FR" dirty="0"/>
              <a:t>Capteurs (ou autres périphériques) :</a:t>
            </a:r>
          </a:p>
          <a:p>
            <a:pPr lvl="1"/>
            <a:r>
              <a:rPr lang="fr-FR" altLang="fr-FR" dirty="0"/>
              <a:t>Types de communication :</a:t>
            </a:r>
          </a:p>
          <a:p>
            <a:pPr lvl="2"/>
            <a:r>
              <a:rPr lang="fr-FR" altLang="fr-FR" b="1" dirty="0"/>
              <a:t>Liaison point à point (P2P)</a:t>
            </a:r>
            <a:r>
              <a:rPr lang="fr-FR" altLang="fr-FR" dirty="0"/>
              <a:t> : 2 périphériques sont en liaison exclusive</a:t>
            </a:r>
          </a:p>
          <a:p>
            <a:pPr lvl="2"/>
            <a:r>
              <a:rPr lang="fr-FR" altLang="fr-FR" b="1" dirty="0"/>
              <a:t>Bus </a:t>
            </a:r>
            <a:r>
              <a:rPr lang="fr-FR" altLang="fr-FR" dirty="0"/>
              <a:t>: canal de communication partagé entre plusieurs périphériques, souvent avec des concepts de maitre et esclaves</a:t>
            </a:r>
          </a:p>
          <a:p>
            <a:pPr lvl="2"/>
            <a:r>
              <a:rPr lang="fr-FR" altLang="fr-FR" b="1" dirty="0"/>
              <a:t>Réseau</a:t>
            </a:r>
            <a:r>
              <a:rPr lang="fr-FR" altLang="fr-FR" dirty="0"/>
              <a:t> : plusieurs périphériques et plusieurs canaux</a:t>
            </a:r>
          </a:p>
        </p:txBody>
      </p:sp>
      <p:sp>
        <p:nvSpPr>
          <p:cNvPr id="58371" name="Rectangle 2">
            <a:extLst>
              <a:ext uri="{FF2B5EF4-FFF2-40B4-BE49-F238E27FC236}">
                <a16:creationId xmlns:a16="http://schemas.microsoft.com/office/drawing/2014/main" id="{22C17B2C-04C0-93E7-6B0F-5D4C8950C351}"/>
              </a:ext>
            </a:extLst>
          </p:cNvPr>
          <p:cNvSpPr>
            <a:spLocks noGrp="1" noChangeArrowheads="1"/>
          </p:cNvSpPr>
          <p:nvPr>
            <p:ph type="title"/>
          </p:nvPr>
        </p:nvSpPr>
        <p:spPr/>
        <p:txBody>
          <a:bodyPr/>
          <a:lstStyle/>
          <a:p>
            <a:pPr eaLnBrk="1" hangingPunct="1"/>
            <a:r>
              <a:rPr lang="fr-FR" altLang="fr-FR" sz="2800"/>
              <a:t>Concevoir un robot</a:t>
            </a:r>
          </a:p>
        </p:txBody>
      </p:sp>
      <p:pic>
        <p:nvPicPr>
          <p:cNvPr id="58372" name="Image 1">
            <a:extLst>
              <a:ext uri="{FF2B5EF4-FFF2-40B4-BE49-F238E27FC236}">
                <a16:creationId xmlns:a16="http://schemas.microsoft.com/office/drawing/2014/main" id="{2B404BDF-BE0E-3881-3BD1-D09EA9C390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2636838"/>
            <a:ext cx="20955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Image 2">
            <a:extLst>
              <a:ext uri="{FF2B5EF4-FFF2-40B4-BE49-F238E27FC236}">
                <a16:creationId xmlns:a16="http://schemas.microsoft.com/office/drawing/2014/main" id="{34E732ED-40AA-40F3-6DB1-F5319389A3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4460875"/>
            <a:ext cx="3611562"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a:extLst>
              <a:ext uri="{FF2B5EF4-FFF2-40B4-BE49-F238E27FC236}">
                <a16:creationId xmlns:a16="http://schemas.microsoft.com/office/drawing/2014/main" id="{7DF03C71-7109-6090-1790-0FE9F679DF85}"/>
              </a:ext>
            </a:extLst>
          </p:cNvPr>
          <p:cNvSpPr>
            <a:spLocks noGrp="1" noChangeArrowheads="1"/>
          </p:cNvSpPr>
          <p:nvPr>
            <p:ph type="body" idx="1"/>
          </p:nvPr>
        </p:nvSpPr>
        <p:spPr/>
        <p:txBody>
          <a:bodyPr/>
          <a:lstStyle/>
          <a:p>
            <a:r>
              <a:rPr lang="fr-FR" altLang="fr-FR" dirty="0"/>
              <a:t>Capteurs (ou autres périphériques) :</a:t>
            </a:r>
          </a:p>
          <a:p>
            <a:pPr lvl="1"/>
            <a:r>
              <a:rPr lang="fr-FR" altLang="fr-FR" dirty="0"/>
              <a:t>Types de communication :</a:t>
            </a:r>
          </a:p>
          <a:p>
            <a:pPr lvl="2"/>
            <a:r>
              <a:rPr lang="fr-FR" altLang="fr-FR" dirty="0"/>
              <a:t>Souvent couches englobantes de types de liaisons, protocoles, voir modèle OSI...</a:t>
            </a:r>
          </a:p>
          <a:p>
            <a:pPr lvl="2"/>
            <a:r>
              <a:rPr lang="fr-FR" altLang="fr-FR" dirty="0"/>
              <a:t>Exemple : capteur de pression Keller</a:t>
            </a:r>
          </a:p>
          <a:p>
            <a:pPr lvl="2"/>
            <a:endParaRPr lang="fr-FR" altLang="fr-FR" dirty="0"/>
          </a:p>
          <a:p>
            <a:pPr lvl="2"/>
            <a:endParaRPr lang="fr-FR" altLang="fr-FR" dirty="0"/>
          </a:p>
          <a:p>
            <a:pPr lvl="2"/>
            <a:endParaRPr lang="fr-FR" altLang="fr-FR" dirty="0"/>
          </a:p>
          <a:p>
            <a:pPr lvl="2"/>
            <a:endParaRPr lang="fr-FR" altLang="fr-FR" dirty="0"/>
          </a:p>
          <a:p>
            <a:pPr lvl="2"/>
            <a:endParaRPr lang="fr-FR" altLang="fr-FR" dirty="0"/>
          </a:p>
          <a:p>
            <a:pPr lvl="2"/>
            <a:endParaRPr lang="fr-FR" altLang="fr-FR" dirty="0"/>
          </a:p>
          <a:p>
            <a:pPr lvl="2"/>
            <a:endParaRPr lang="fr-FR" altLang="fr-FR" dirty="0"/>
          </a:p>
          <a:p>
            <a:pPr lvl="2"/>
            <a:r>
              <a:rPr lang="fr-FR" altLang="fr-FR" dirty="0"/>
              <a:t>Utiliser au max les logiciels officiels fournis avec les capteurs/actionneurs pour vérifier déjà leur bon fonctionnement dans les conditions définies par le constructeur!</a:t>
            </a:r>
          </a:p>
        </p:txBody>
      </p:sp>
      <p:sp>
        <p:nvSpPr>
          <p:cNvPr id="59395" name="Rectangle 2">
            <a:extLst>
              <a:ext uri="{FF2B5EF4-FFF2-40B4-BE49-F238E27FC236}">
                <a16:creationId xmlns:a16="http://schemas.microsoft.com/office/drawing/2014/main" id="{11DE82ED-5EF6-E7BC-986F-9864AAAFD1C9}"/>
              </a:ext>
            </a:extLst>
          </p:cNvPr>
          <p:cNvSpPr>
            <a:spLocks noGrp="1" noChangeArrowheads="1"/>
          </p:cNvSpPr>
          <p:nvPr>
            <p:ph type="title"/>
          </p:nvPr>
        </p:nvSpPr>
        <p:spPr/>
        <p:txBody>
          <a:bodyPr/>
          <a:lstStyle/>
          <a:p>
            <a:pPr eaLnBrk="1" hangingPunct="1"/>
            <a:r>
              <a:rPr lang="fr-FR" altLang="fr-FR" sz="2800"/>
              <a:t>Concevoir un robot</a:t>
            </a:r>
          </a:p>
        </p:txBody>
      </p:sp>
      <p:sp>
        <p:nvSpPr>
          <p:cNvPr id="59396" name="Rectangle 1">
            <a:extLst>
              <a:ext uri="{FF2B5EF4-FFF2-40B4-BE49-F238E27FC236}">
                <a16:creationId xmlns:a16="http://schemas.microsoft.com/office/drawing/2014/main" id="{9A65FDE7-846A-65A9-A904-CECA6008C0C8}"/>
              </a:ext>
            </a:extLst>
          </p:cNvPr>
          <p:cNvSpPr>
            <a:spLocks noChangeArrowheads="1"/>
          </p:cNvSpPr>
          <p:nvPr/>
        </p:nvSpPr>
        <p:spPr bwMode="auto">
          <a:xfrm>
            <a:off x="2268538" y="3259138"/>
            <a:ext cx="4572000" cy="2041525"/>
          </a:xfrm>
          <a:prstGeom prst="rect">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a:spcBef>
                <a:spcPct val="0"/>
              </a:spcBef>
              <a:spcAft>
                <a:spcPct val="0"/>
              </a:spcAft>
              <a:buClrTx/>
              <a:buFontTx/>
              <a:buNone/>
            </a:pPr>
            <a:endParaRPr lang="fr-FR" altLang="fr-FR" sz="3200">
              <a:solidFill>
                <a:schemeClr val="tx1"/>
              </a:solidFill>
              <a:latin typeface="Tahoma" panose="020B0604030504040204" pitchFamily="34" charset="0"/>
            </a:endParaRPr>
          </a:p>
        </p:txBody>
      </p:sp>
      <p:sp>
        <p:nvSpPr>
          <p:cNvPr id="59397" name="Rectangle 4">
            <a:extLst>
              <a:ext uri="{FF2B5EF4-FFF2-40B4-BE49-F238E27FC236}">
                <a16:creationId xmlns:a16="http://schemas.microsoft.com/office/drawing/2014/main" id="{F61D44D9-9F47-AEB5-8D39-75783CF67A1B}"/>
              </a:ext>
            </a:extLst>
          </p:cNvPr>
          <p:cNvSpPr>
            <a:spLocks noChangeArrowheads="1"/>
          </p:cNvSpPr>
          <p:nvPr/>
        </p:nvSpPr>
        <p:spPr bwMode="auto">
          <a:xfrm>
            <a:off x="2519363" y="3367088"/>
            <a:ext cx="4105275" cy="1512887"/>
          </a:xfrm>
          <a:prstGeom prst="rect">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a:spcBef>
                <a:spcPct val="0"/>
              </a:spcBef>
              <a:spcAft>
                <a:spcPct val="0"/>
              </a:spcAft>
              <a:buClrTx/>
              <a:buFontTx/>
              <a:buNone/>
            </a:pPr>
            <a:endParaRPr lang="fr-FR" altLang="fr-FR" sz="3200">
              <a:solidFill>
                <a:schemeClr val="tx1"/>
              </a:solidFill>
              <a:latin typeface="Tahoma" panose="020B0604030504040204" pitchFamily="34" charset="0"/>
            </a:endParaRPr>
          </a:p>
        </p:txBody>
      </p:sp>
      <p:sp>
        <p:nvSpPr>
          <p:cNvPr id="59398" name="Rectangle 5">
            <a:extLst>
              <a:ext uri="{FF2B5EF4-FFF2-40B4-BE49-F238E27FC236}">
                <a16:creationId xmlns:a16="http://schemas.microsoft.com/office/drawing/2014/main" id="{352080A0-4F3D-B326-A711-4F4946A14A69}"/>
              </a:ext>
            </a:extLst>
          </p:cNvPr>
          <p:cNvSpPr>
            <a:spLocks noChangeArrowheads="1"/>
          </p:cNvSpPr>
          <p:nvPr/>
        </p:nvSpPr>
        <p:spPr bwMode="auto">
          <a:xfrm>
            <a:off x="2663825" y="3482975"/>
            <a:ext cx="3816350" cy="1000125"/>
          </a:xfrm>
          <a:prstGeom prst="rect">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a:spcBef>
                <a:spcPct val="0"/>
              </a:spcBef>
              <a:spcAft>
                <a:spcPct val="0"/>
              </a:spcAft>
              <a:buClrTx/>
              <a:buFontTx/>
              <a:buNone/>
            </a:pPr>
            <a:endParaRPr lang="fr-FR" altLang="fr-FR" sz="3200">
              <a:solidFill>
                <a:schemeClr val="tx1"/>
              </a:solidFill>
              <a:latin typeface="Tahoma" panose="020B0604030504040204" pitchFamily="34" charset="0"/>
            </a:endParaRPr>
          </a:p>
        </p:txBody>
      </p:sp>
      <p:sp>
        <p:nvSpPr>
          <p:cNvPr id="59399" name="ZoneTexte 2">
            <a:extLst>
              <a:ext uri="{FF2B5EF4-FFF2-40B4-BE49-F238E27FC236}">
                <a16:creationId xmlns:a16="http://schemas.microsoft.com/office/drawing/2014/main" id="{004D16B8-44E4-E2B5-D6B0-2C012CE375C0}"/>
              </a:ext>
            </a:extLst>
          </p:cNvPr>
          <p:cNvSpPr txBox="1">
            <a:spLocks noChangeArrowheads="1"/>
          </p:cNvSpPr>
          <p:nvPr/>
        </p:nvSpPr>
        <p:spPr bwMode="auto">
          <a:xfrm>
            <a:off x="4284663" y="5022850"/>
            <a:ext cx="5000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1200">
                <a:solidFill>
                  <a:schemeClr val="bg2"/>
                </a:solidFill>
              </a:rPr>
              <a:t>USB</a:t>
            </a:r>
          </a:p>
        </p:txBody>
      </p:sp>
      <p:sp>
        <p:nvSpPr>
          <p:cNvPr id="59400" name="ZoneTexte 8">
            <a:extLst>
              <a:ext uri="{FF2B5EF4-FFF2-40B4-BE49-F238E27FC236}">
                <a16:creationId xmlns:a16="http://schemas.microsoft.com/office/drawing/2014/main" id="{FE7A3E07-008A-85F2-725A-13FC4BEAF039}"/>
              </a:ext>
            </a:extLst>
          </p:cNvPr>
          <p:cNvSpPr txBox="1">
            <a:spLocks noChangeArrowheads="1"/>
          </p:cNvSpPr>
          <p:nvPr/>
        </p:nvSpPr>
        <p:spPr bwMode="auto">
          <a:xfrm>
            <a:off x="4243388" y="4594225"/>
            <a:ext cx="6524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1200">
                <a:solidFill>
                  <a:schemeClr val="bg2"/>
                </a:solidFill>
              </a:rPr>
              <a:t>RS232</a:t>
            </a:r>
          </a:p>
        </p:txBody>
      </p:sp>
      <p:sp>
        <p:nvSpPr>
          <p:cNvPr id="59401" name="ZoneTexte 9">
            <a:extLst>
              <a:ext uri="{FF2B5EF4-FFF2-40B4-BE49-F238E27FC236}">
                <a16:creationId xmlns:a16="http://schemas.microsoft.com/office/drawing/2014/main" id="{B95ECA4C-52A5-6257-DEA3-CB53E815A6A0}"/>
              </a:ext>
            </a:extLst>
          </p:cNvPr>
          <p:cNvSpPr txBox="1">
            <a:spLocks noChangeArrowheads="1"/>
          </p:cNvSpPr>
          <p:nvPr/>
        </p:nvSpPr>
        <p:spPr bwMode="auto">
          <a:xfrm>
            <a:off x="4144963" y="4141788"/>
            <a:ext cx="8588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1200">
                <a:solidFill>
                  <a:schemeClr val="bg2"/>
                </a:solidFill>
              </a:rPr>
              <a:t>MODBUS</a:t>
            </a:r>
          </a:p>
        </p:txBody>
      </p:sp>
      <p:sp>
        <p:nvSpPr>
          <p:cNvPr id="59402" name="Rectangle 10">
            <a:extLst>
              <a:ext uri="{FF2B5EF4-FFF2-40B4-BE49-F238E27FC236}">
                <a16:creationId xmlns:a16="http://schemas.microsoft.com/office/drawing/2014/main" id="{82F9C57A-F2D2-D243-D2DB-38DB8564D741}"/>
              </a:ext>
            </a:extLst>
          </p:cNvPr>
          <p:cNvSpPr>
            <a:spLocks noChangeArrowheads="1"/>
          </p:cNvSpPr>
          <p:nvPr/>
        </p:nvSpPr>
        <p:spPr bwMode="auto">
          <a:xfrm>
            <a:off x="3040063" y="3635375"/>
            <a:ext cx="3044825" cy="419100"/>
          </a:xfrm>
          <a:prstGeom prst="rect">
            <a:avLst/>
          </a:prstGeom>
          <a:noFill/>
          <a:ln w="254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lgn="ctr">
              <a:spcBef>
                <a:spcPct val="0"/>
              </a:spcBef>
              <a:spcAft>
                <a:spcPct val="0"/>
              </a:spcAft>
              <a:buClrTx/>
              <a:buFontTx/>
              <a:buNone/>
            </a:pPr>
            <a:endParaRPr lang="fr-FR" altLang="fr-FR" sz="3200">
              <a:solidFill>
                <a:schemeClr val="tx1"/>
              </a:solidFill>
              <a:latin typeface="Tahoma" panose="020B0604030504040204" pitchFamily="34" charset="0"/>
            </a:endParaRPr>
          </a:p>
        </p:txBody>
      </p:sp>
      <p:sp>
        <p:nvSpPr>
          <p:cNvPr id="59403" name="ZoneTexte 11">
            <a:extLst>
              <a:ext uri="{FF2B5EF4-FFF2-40B4-BE49-F238E27FC236}">
                <a16:creationId xmlns:a16="http://schemas.microsoft.com/office/drawing/2014/main" id="{33325845-9078-6EAD-65D6-429396648041}"/>
              </a:ext>
            </a:extLst>
          </p:cNvPr>
          <p:cNvSpPr txBox="1">
            <a:spLocks noChangeArrowheads="1"/>
          </p:cNvSpPr>
          <p:nvPr/>
        </p:nvSpPr>
        <p:spPr bwMode="auto">
          <a:xfrm>
            <a:off x="3384550" y="3721100"/>
            <a:ext cx="24241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1200">
                <a:solidFill>
                  <a:schemeClr val="bg2"/>
                </a:solidFill>
              </a:rPr>
              <a:t>Protocole propre au périphérique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a:extLst>
              <a:ext uri="{FF2B5EF4-FFF2-40B4-BE49-F238E27FC236}">
                <a16:creationId xmlns:a16="http://schemas.microsoft.com/office/drawing/2014/main" id="{A8C975B4-787B-2CB3-3A64-4A6EB4803D5B}"/>
              </a:ext>
            </a:extLst>
          </p:cNvPr>
          <p:cNvSpPr>
            <a:spLocks noGrp="1" noChangeArrowheads="1"/>
          </p:cNvSpPr>
          <p:nvPr>
            <p:ph type="body" idx="1"/>
          </p:nvPr>
        </p:nvSpPr>
        <p:spPr/>
        <p:txBody>
          <a:bodyPr/>
          <a:lstStyle/>
          <a:p>
            <a:r>
              <a:rPr lang="fr-FR" altLang="fr-FR" dirty="0"/>
              <a:t>Capteurs (ou autres périphériques) :</a:t>
            </a:r>
          </a:p>
          <a:p>
            <a:pPr lvl="1"/>
            <a:r>
              <a:rPr lang="fr-FR" altLang="fr-FR" dirty="0"/>
              <a:t>Types de communication :</a:t>
            </a:r>
          </a:p>
          <a:p>
            <a:pPr lvl="2"/>
            <a:r>
              <a:rPr lang="fr-FR" altLang="fr-FR" b="1" dirty="0">
                <a:solidFill>
                  <a:srgbClr val="FF0000"/>
                </a:solidFill>
              </a:rPr>
              <a:t>Attention : la tension max d’alimentation du capteur peut être différente de la tension max sur ses pins de communication!</a:t>
            </a:r>
          </a:p>
          <a:p>
            <a:pPr lvl="2"/>
            <a:r>
              <a:rPr lang="fr-FR" altLang="fr-FR" dirty="0"/>
              <a:t>Exemple : on trouve souvent des capteurs alimentés en 5 V et avec une liaison UART avec des niveaux de tension variant entre 0 et 3.3 V</a:t>
            </a:r>
          </a:p>
          <a:p>
            <a:pPr lvl="2"/>
            <a:r>
              <a:rPr lang="fr-FR" altLang="fr-FR" dirty="0"/>
              <a:t>Certains peuvent aussi être « +3.3 V - +5 V-</a:t>
            </a:r>
            <a:r>
              <a:rPr lang="fr-FR" altLang="fr-FR" dirty="0" err="1"/>
              <a:t>tolerant</a:t>
            </a:r>
            <a:r>
              <a:rPr lang="fr-FR" altLang="fr-FR" dirty="0"/>
              <a:t> »</a:t>
            </a:r>
          </a:p>
          <a:p>
            <a:pPr lvl="2"/>
            <a:endParaRPr lang="fr-FR" altLang="fr-FR" dirty="0"/>
          </a:p>
          <a:p>
            <a:pPr lvl="2"/>
            <a:endParaRPr lang="fr-FR" altLang="fr-FR" dirty="0"/>
          </a:p>
          <a:p>
            <a:pPr lvl="2"/>
            <a:endParaRPr lang="fr-FR" altLang="fr-FR" dirty="0"/>
          </a:p>
        </p:txBody>
      </p:sp>
      <p:cxnSp>
        <p:nvCxnSpPr>
          <p:cNvPr id="43" name="Connecteur droit 13">
            <a:extLst>
              <a:ext uri="{FF2B5EF4-FFF2-40B4-BE49-F238E27FC236}">
                <a16:creationId xmlns:a16="http://schemas.microsoft.com/office/drawing/2014/main" id="{49EF05AE-BF96-8006-CB90-C31EC627FFE1}"/>
              </a:ext>
            </a:extLst>
          </p:cNvPr>
          <p:cNvCxnSpPr>
            <a:cxnSpLocks noChangeShapeType="1"/>
          </p:cNvCxnSpPr>
          <p:nvPr/>
        </p:nvCxnSpPr>
        <p:spPr bwMode="auto">
          <a:xfrm>
            <a:off x="3561221" y="4461116"/>
            <a:ext cx="2162907"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60418" name="Rectangle 2">
            <a:extLst>
              <a:ext uri="{FF2B5EF4-FFF2-40B4-BE49-F238E27FC236}">
                <a16:creationId xmlns:a16="http://schemas.microsoft.com/office/drawing/2014/main" id="{236A6388-E16A-B5CD-9C1F-0BD74362753F}"/>
              </a:ext>
            </a:extLst>
          </p:cNvPr>
          <p:cNvSpPr>
            <a:spLocks noGrp="1" noChangeArrowheads="1"/>
          </p:cNvSpPr>
          <p:nvPr>
            <p:ph type="title"/>
          </p:nvPr>
        </p:nvSpPr>
        <p:spPr/>
        <p:txBody>
          <a:bodyPr/>
          <a:lstStyle/>
          <a:p>
            <a:pPr eaLnBrk="1" hangingPunct="1"/>
            <a:r>
              <a:rPr lang="fr-FR" altLang="fr-FR" sz="2800"/>
              <a:t>Concevoir un robot</a:t>
            </a:r>
          </a:p>
        </p:txBody>
      </p:sp>
      <p:sp>
        <p:nvSpPr>
          <p:cNvPr id="2" name="TextBox 1">
            <a:extLst>
              <a:ext uri="{FF2B5EF4-FFF2-40B4-BE49-F238E27FC236}">
                <a16:creationId xmlns:a16="http://schemas.microsoft.com/office/drawing/2014/main" id="{B8D4DEE8-CD1A-941B-1650-92C689E3B332}"/>
              </a:ext>
            </a:extLst>
          </p:cNvPr>
          <p:cNvSpPr txBox="1"/>
          <p:nvPr/>
        </p:nvSpPr>
        <p:spPr>
          <a:xfrm>
            <a:off x="1213942" y="6027675"/>
            <a:ext cx="5338277" cy="461665"/>
          </a:xfrm>
          <a:prstGeom prst="rect">
            <a:avLst/>
          </a:prstGeom>
          <a:noFill/>
        </p:spPr>
        <p:txBody>
          <a:bodyPr wrap="square" rtlCol="0">
            <a:spAutoFit/>
          </a:bodyPr>
          <a:lstStyle/>
          <a:p>
            <a:r>
              <a:rPr lang="fr-FR" altLang="fr-FR" sz="1200" dirty="0"/>
              <a:t>Voir </a:t>
            </a:r>
            <a:r>
              <a:rPr lang="fr-FR" altLang="fr-FR" sz="1200" dirty="0">
                <a:hlinkClick r:id="rId2"/>
              </a:rPr>
              <a:t>https://learn.sparkfun.com/tutorials/bi-directional-logic-level-converter-hookup-guide</a:t>
            </a:r>
            <a:r>
              <a:rPr lang="fr-FR" altLang="fr-FR" sz="1200" dirty="0"/>
              <a:t> si besoin de conversion 3.3-5 V pour des signaux numériques</a:t>
            </a:r>
          </a:p>
        </p:txBody>
      </p:sp>
      <p:pic>
        <p:nvPicPr>
          <p:cNvPr id="4" name="Picture 3" descr="A red circuit board with black and white dots&#10;&#10;Description automatically generated">
            <a:extLst>
              <a:ext uri="{FF2B5EF4-FFF2-40B4-BE49-F238E27FC236}">
                <a16:creationId xmlns:a16="http://schemas.microsoft.com/office/drawing/2014/main" id="{FDB0CD96-ECC9-18A1-C9A7-C1F229F450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216" y="5611024"/>
            <a:ext cx="1644206" cy="1222915"/>
          </a:xfrm>
          <a:prstGeom prst="rect">
            <a:avLst/>
          </a:prstGeom>
        </p:spPr>
      </p:pic>
      <p:cxnSp>
        <p:nvCxnSpPr>
          <p:cNvPr id="5" name="Connecteur droit avec flèche 2">
            <a:extLst>
              <a:ext uri="{FF2B5EF4-FFF2-40B4-BE49-F238E27FC236}">
                <a16:creationId xmlns:a16="http://schemas.microsoft.com/office/drawing/2014/main" id="{BCB22532-559C-C9CF-2843-3027E4807386}"/>
              </a:ext>
            </a:extLst>
          </p:cNvPr>
          <p:cNvCxnSpPr>
            <a:cxnSpLocks noChangeShapeType="1"/>
          </p:cNvCxnSpPr>
          <p:nvPr/>
        </p:nvCxnSpPr>
        <p:spPr bwMode="auto">
          <a:xfrm flipV="1">
            <a:off x="3524709" y="4149080"/>
            <a:ext cx="0" cy="158125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 name="Connecteur droit avec flèche 6">
            <a:extLst>
              <a:ext uri="{FF2B5EF4-FFF2-40B4-BE49-F238E27FC236}">
                <a16:creationId xmlns:a16="http://schemas.microsoft.com/office/drawing/2014/main" id="{4E7F80CD-F8C5-BB78-9823-FA4FCA6F027A}"/>
              </a:ext>
            </a:extLst>
          </p:cNvPr>
          <p:cNvCxnSpPr>
            <a:cxnSpLocks noChangeShapeType="1"/>
          </p:cNvCxnSpPr>
          <p:nvPr/>
        </p:nvCxnSpPr>
        <p:spPr bwMode="auto">
          <a:xfrm>
            <a:off x="3524709" y="5730335"/>
            <a:ext cx="2271427" cy="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 name="Forme libre : forme 10">
            <a:extLst>
              <a:ext uri="{FF2B5EF4-FFF2-40B4-BE49-F238E27FC236}">
                <a16:creationId xmlns:a16="http://schemas.microsoft.com/office/drawing/2014/main" id="{8EA58F19-2C1C-C093-3FD7-A90163756809}"/>
              </a:ext>
            </a:extLst>
          </p:cNvPr>
          <p:cNvSpPr>
            <a:spLocks/>
          </p:cNvSpPr>
          <p:nvPr/>
        </p:nvSpPr>
        <p:spPr bwMode="auto">
          <a:xfrm>
            <a:off x="3518740" y="4732336"/>
            <a:ext cx="2129802" cy="891491"/>
          </a:xfrm>
          <a:custGeom>
            <a:avLst/>
            <a:gdLst>
              <a:gd name="T0" fmla="*/ 0 w 1138843"/>
              <a:gd name="T1" fmla="*/ 374295 h 498764"/>
              <a:gd name="T2" fmla="*/ 35439 w 1138843"/>
              <a:gd name="T3" fmla="*/ 334478 h 498764"/>
              <a:gd name="T4" fmla="*/ 44300 w 1138843"/>
              <a:gd name="T5" fmla="*/ 302621 h 498764"/>
              <a:gd name="T6" fmla="*/ 79743 w 1138843"/>
              <a:gd name="T7" fmla="*/ 215020 h 498764"/>
              <a:gd name="T8" fmla="*/ 115182 w 1138843"/>
              <a:gd name="T9" fmla="*/ 103529 h 498764"/>
              <a:gd name="T10" fmla="*/ 132904 w 1138843"/>
              <a:gd name="T11" fmla="*/ 71672 h 498764"/>
              <a:gd name="T12" fmla="*/ 141763 w 1138843"/>
              <a:gd name="T13" fmla="*/ 47780 h 498764"/>
              <a:gd name="T14" fmla="*/ 177202 w 1138843"/>
              <a:gd name="T15" fmla="*/ 0 h 498764"/>
              <a:gd name="T16" fmla="*/ 221506 w 1138843"/>
              <a:gd name="T17" fmla="*/ 7943 h 498764"/>
              <a:gd name="T18" fmla="*/ 239226 w 1138843"/>
              <a:gd name="T19" fmla="*/ 31849 h 498764"/>
              <a:gd name="T20" fmla="*/ 265805 w 1138843"/>
              <a:gd name="T21" fmla="*/ 47780 h 498764"/>
              <a:gd name="T22" fmla="*/ 327827 w 1138843"/>
              <a:gd name="T23" fmla="*/ 119457 h 498764"/>
              <a:gd name="T24" fmla="*/ 336688 w 1138843"/>
              <a:gd name="T25" fmla="*/ 151312 h 498764"/>
              <a:gd name="T26" fmla="*/ 354405 w 1138843"/>
              <a:gd name="T27" fmla="*/ 199093 h 498764"/>
              <a:gd name="T28" fmla="*/ 363267 w 1138843"/>
              <a:gd name="T29" fmla="*/ 238912 h 498764"/>
              <a:gd name="T30" fmla="*/ 372126 w 1138843"/>
              <a:gd name="T31" fmla="*/ 310585 h 498764"/>
              <a:gd name="T32" fmla="*/ 389848 w 1138843"/>
              <a:gd name="T33" fmla="*/ 358368 h 498764"/>
              <a:gd name="T34" fmla="*/ 398709 w 1138843"/>
              <a:gd name="T35" fmla="*/ 414116 h 498764"/>
              <a:gd name="T36" fmla="*/ 434148 w 1138843"/>
              <a:gd name="T37" fmla="*/ 477824 h 498764"/>
              <a:gd name="T38" fmla="*/ 469596 w 1138843"/>
              <a:gd name="T39" fmla="*/ 469859 h 498764"/>
              <a:gd name="T40" fmla="*/ 478448 w 1138843"/>
              <a:gd name="T41" fmla="*/ 438005 h 498764"/>
              <a:gd name="T42" fmla="*/ 487311 w 1138843"/>
              <a:gd name="T43" fmla="*/ 398186 h 498764"/>
              <a:gd name="T44" fmla="*/ 505031 w 1138843"/>
              <a:gd name="T45" fmla="*/ 366332 h 498764"/>
              <a:gd name="T46" fmla="*/ 531611 w 1138843"/>
              <a:gd name="T47" fmla="*/ 310585 h 498764"/>
              <a:gd name="T48" fmla="*/ 549331 w 1138843"/>
              <a:gd name="T49" fmla="*/ 294658 h 498764"/>
              <a:gd name="T50" fmla="*/ 558190 w 1138843"/>
              <a:gd name="T51" fmla="*/ 270767 h 498764"/>
              <a:gd name="T52" fmla="*/ 602493 w 1138843"/>
              <a:gd name="T53" fmla="*/ 278730 h 498764"/>
              <a:gd name="T54" fmla="*/ 699959 w 1138843"/>
              <a:gd name="T55" fmla="*/ 294658 h 498764"/>
              <a:gd name="T56" fmla="*/ 744257 w 1138843"/>
              <a:gd name="T57" fmla="*/ 310585 h 498764"/>
              <a:gd name="T58" fmla="*/ 815136 w 1138843"/>
              <a:gd name="T59" fmla="*/ 294658 h 498764"/>
              <a:gd name="T60" fmla="*/ 841718 w 1138843"/>
              <a:gd name="T61" fmla="*/ 286694 h 498764"/>
              <a:gd name="T62" fmla="*/ 903741 w 1138843"/>
              <a:gd name="T63" fmla="*/ 238912 h 498764"/>
              <a:gd name="T64" fmla="*/ 965760 w 1138843"/>
              <a:gd name="T65" fmla="*/ 199093 h 498764"/>
              <a:gd name="T66" fmla="*/ 1001201 w 1138843"/>
              <a:gd name="T67" fmla="*/ 159275 h 498764"/>
              <a:gd name="T68" fmla="*/ 1063222 w 1138843"/>
              <a:gd name="T69" fmla="*/ 135381 h 498764"/>
              <a:gd name="T70" fmla="*/ 1134104 w 1138843"/>
              <a:gd name="T71" fmla="*/ 143348 h 498764"/>
              <a:gd name="T72" fmla="*/ 1160684 w 1138843"/>
              <a:gd name="T73" fmla="*/ 159275 h 498764"/>
              <a:gd name="T74" fmla="*/ 1187264 w 1138843"/>
              <a:gd name="T75" fmla="*/ 167238 h 498764"/>
              <a:gd name="T76" fmla="*/ 1213846 w 1138843"/>
              <a:gd name="T77" fmla="*/ 207056 h 4987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connsiteX0" fmla="*/ 0 w 1138843"/>
              <a:gd name="connsiteY0" fmla="*/ 390698 h 498764"/>
              <a:gd name="connsiteX1" fmla="*/ 33251 w 1138843"/>
              <a:gd name="connsiteY1" fmla="*/ 349135 h 498764"/>
              <a:gd name="connsiteX2" fmla="*/ 41563 w 1138843"/>
              <a:gd name="connsiteY2" fmla="*/ 315884 h 498764"/>
              <a:gd name="connsiteX3" fmla="*/ 74814 w 1138843"/>
              <a:gd name="connsiteY3" fmla="*/ 224444 h 498764"/>
              <a:gd name="connsiteX4" fmla="*/ 108065 w 1138843"/>
              <a:gd name="connsiteY4" fmla="*/ 108065 h 498764"/>
              <a:gd name="connsiteX5" fmla="*/ 124691 w 1138843"/>
              <a:gd name="connsiteY5" fmla="*/ 74815 h 498764"/>
              <a:gd name="connsiteX6" fmla="*/ 133003 w 1138843"/>
              <a:gd name="connsiteY6" fmla="*/ 49876 h 498764"/>
              <a:gd name="connsiteX7" fmla="*/ 166254 w 1138843"/>
              <a:gd name="connsiteY7" fmla="*/ 0 h 498764"/>
              <a:gd name="connsiteX8" fmla="*/ 207818 w 1138843"/>
              <a:gd name="connsiteY8" fmla="*/ 8313 h 498764"/>
              <a:gd name="connsiteX9" fmla="*/ 224443 w 1138843"/>
              <a:gd name="connsiteY9" fmla="*/ 33251 h 498764"/>
              <a:gd name="connsiteX10" fmla="*/ 249381 w 1138843"/>
              <a:gd name="connsiteY10" fmla="*/ 49876 h 498764"/>
              <a:gd name="connsiteX11" fmla="*/ 362388 w 1138843"/>
              <a:gd name="connsiteY11" fmla="*/ 51497 h 498764"/>
              <a:gd name="connsiteX12" fmla="*/ 315883 w 1138843"/>
              <a:gd name="connsiteY12" fmla="*/ 157942 h 498764"/>
              <a:gd name="connsiteX13" fmla="*/ 332509 w 1138843"/>
              <a:gd name="connsiteY13" fmla="*/ 207818 h 498764"/>
              <a:gd name="connsiteX14" fmla="*/ 340821 w 1138843"/>
              <a:gd name="connsiteY14" fmla="*/ 249382 h 498764"/>
              <a:gd name="connsiteX15" fmla="*/ 349134 w 1138843"/>
              <a:gd name="connsiteY15" fmla="*/ 324196 h 498764"/>
              <a:gd name="connsiteX16" fmla="*/ 365760 w 1138843"/>
              <a:gd name="connsiteY16" fmla="*/ 374073 h 498764"/>
              <a:gd name="connsiteX17" fmla="*/ 374072 w 1138843"/>
              <a:gd name="connsiteY17" fmla="*/ 432262 h 498764"/>
              <a:gd name="connsiteX18" fmla="*/ 407323 w 1138843"/>
              <a:gd name="connsiteY18" fmla="*/ 498764 h 498764"/>
              <a:gd name="connsiteX19" fmla="*/ 440574 w 1138843"/>
              <a:gd name="connsiteY19" fmla="*/ 490451 h 498764"/>
              <a:gd name="connsiteX20" fmla="*/ 448887 w 1138843"/>
              <a:gd name="connsiteY20" fmla="*/ 457200 h 498764"/>
              <a:gd name="connsiteX21" fmla="*/ 457200 w 1138843"/>
              <a:gd name="connsiteY21" fmla="*/ 415636 h 498764"/>
              <a:gd name="connsiteX22" fmla="*/ 473825 w 1138843"/>
              <a:gd name="connsiteY22" fmla="*/ 382385 h 498764"/>
              <a:gd name="connsiteX23" fmla="*/ 498763 w 1138843"/>
              <a:gd name="connsiteY23" fmla="*/ 324196 h 498764"/>
              <a:gd name="connsiteX24" fmla="*/ 515389 w 1138843"/>
              <a:gd name="connsiteY24" fmla="*/ 307571 h 498764"/>
              <a:gd name="connsiteX25" fmla="*/ 523701 w 1138843"/>
              <a:gd name="connsiteY25" fmla="*/ 282633 h 498764"/>
              <a:gd name="connsiteX26" fmla="*/ 565265 w 1138843"/>
              <a:gd name="connsiteY26" fmla="*/ 290945 h 498764"/>
              <a:gd name="connsiteX27" fmla="*/ 656705 w 1138843"/>
              <a:gd name="connsiteY27" fmla="*/ 307571 h 498764"/>
              <a:gd name="connsiteX28" fmla="*/ 698269 w 1138843"/>
              <a:gd name="connsiteY28" fmla="*/ 324196 h 498764"/>
              <a:gd name="connsiteX29" fmla="*/ 764771 w 1138843"/>
              <a:gd name="connsiteY29" fmla="*/ 307571 h 498764"/>
              <a:gd name="connsiteX30" fmla="*/ 789709 w 1138843"/>
              <a:gd name="connsiteY30" fmla="*/ 299258 h 498764"/>
              <a:gd name="connsiteX31" fmla="*/ 847898 w 1138843"/>
              <a:gd name="connsiteY31" fmla="*/ 249382 h 498764"/>
              <a:gd name="connsiteX32" fmla="*/ 906087 w 1138843"/>
              <a:gd name="connsiteY32" fmla="*/ 207818 h 498764"/>
              <a:gd name="connsiteX33" fmla="*/ 939338 w 1138843"/>
              <a:gd name="connsiteY33" fmla="*/ 166255 h 498764"/>
              <a:gd name="connsiteX34" fmla="*/ 997527 w 1138843"/>
              <a:gd name="connsiteY34" fmla="*/ 141316 h 498764"/>
              <a:gd name="connsiteX35" fmla="*/ 1064029 w 1138843"/>
              <a:gd name="connsiteY35" fmla="*/ 149629 h 498764"/>
              <a:gd name="connsiteX36" fmla="*/ 1088967 w 1138843"/>
              <a:gd name="connsiteY36" fmla="*/ 166255 h 498764"/>
              <a:gd name="connsiteX37" fmla="*/ 1113905 w 1138843"/>
              <a:gd name="connsiteY37" fmla="*/ 174567 h 498764"/>
              <a:gd name="connsiteX38" fmla="*/ 1138843 w 1138843"/>
              <a:gd name="connsiteY38" fmla="*/ 216131 h 498764"/>
              <a:gd name="connsiteX0" fmla="*/ 0 w 1138843"/>
              <a:gd name="connsiteY0" fmla="*/ 390698 h 498764"/>
              <a:gd name="connsiteX1" fmla="*/ 33251 w 1138843"/>
              <a:gd name="connsiteY1" fmla="*/ 349135 h 498764"/>
              <a:gd name="connsiteX2" fmla="*/ 41563 w 1138843"/>
              <a:gd name="connsiteY2" fmla="*/ 315884 h 498764"/>
              <a:gd name="connsiteX3" fmla="*/ 74814 w 1138843"/>
              <a:gd name="connsiteY3" fmla="*/ 224444 h 498764"/>
              <a:gd name="connsiteX4" fmla="*/ 108065 w 1138843"/>
              <a:gd name="connsiteY4" fmla="*/ 108065 h 498764"/>
              <a:gd name="connsiteX5" fmla="*/ 124691 w 1138843"/>
              <a:gd name="connsiteY5" fmla="*/ 74815 h 498764"/>
              <a:gd name="connsiteX6" fmla="*/ 133003 w 1138843"/>
              <a:gd name="connsiteY6" fmla="*/ 49876 h 498764"/>
              <a:gd name="connsiteX7" fmla="*/ 166254 w 1138843"/>
              <a:gd name="connsiteY7" fmla="*/ 0 h 498764"/>
              <a:gd name="connsiteX8" fmla="*/ 207818 w 1138843"/>
              <a:gd name="connsiteY8" fmla="*/ 8313 h 498764"/>
              <a:gd name="connsiteX9" fmla="*/ 224443 w 1138843"/>
              <a:gd name="connsiteY9" fmla="*/ 33251 h 498764"/>
              <a:gd name="connsiteX10" fmla="*/ 249381 w 1138843"/>
              <a:gd name="connsiteY10" fmla="*/ 49876 h 498764"/>
              <a:gd name="connsiteX11" fmla="*/ 362388 w 1138843"/>
              <a:gd name="connsiteY11" fmla="*/ 51497 h 498764"/>
              <a:gd name="connsiteX12" fmla="*/ 315883 w 1138843"/>
              <a:gd name="connsiteY12" fmla="*/ 157942 h 498764"/>
              <a:gd name="connsiteX13" fmla="*/ 332509 w 1138843"/>
              <a:gd name="connsiteY13" fmla="*/ 207818 h 498764"/>
              <a:gd name="connsiteX14" fmla="*/ 340821 w 1138843"/>
              <a:gd name="connsiteY14" fmla="*/ 249382 h 498764"/>
              <a:gd name="connsiteX15" fmla="*/ 349134 w 1138843"/>
              <a:gd name="connsiteY15" fmla="*/ 324196 h 498764"/>
              <a:gd name="connsiteX16" fmla="*/ 365760 w 1138843"/>
              <a:gd name="connsiteY16" fmla="*/ 374073 h 498764"/>
              <a:gd name="connsiteX17" fmla="*/ 374072 w 1138843"/>
              <a:gd name="connsiteY17" fmla="*/ 432262 h 498764"/>
              <a:gd name="connsiteX18" fmla="*/ 407323 w 1138843"/>
              <a:gd name="connsiteY18" fmla="*/ 498764 h 498764"/>
              <a:gd name="connsiteX19" fmla="*/ 440574 w 1138843"/>
              <a:gd name="connsiteY19" fmla="*/ 490451 h 498764"/>
              <a:gd name="connsiteX20" fmla="*/ 448887 w 1138843"/>
              <a:gd name="connsiteY20" fmla="*/ 457200 h 498764"/>
              <a:gd name="connsiteX21" fmla="*/ 457200 w 1138843"/>
              <a:gd name="connsiteY21" fmla="*/ 415636 h 498764"/>
              <a:gd name="connsiteX22" fmla="*/ 473825 w 1138843"/>
              <a:gd name="connsiteY22" fmla="*/ 382385 h 498764"/>
              <a:gd name="connsiteX23" fmla="*/ 498763 w 1138843"/>
              <a:gd name="connsiteY23" fmla="*/ 324196 h 498764"/>
              <a:gd name="connsiteX24" fmla="*/ 523701 w 1138843"/>
              <a:gd name="connsiteY24" fmla="*/ 282633 h 498764"/>
              <a:gd name="connsiteX25" fmla="*/ 565265 w 1138843"/>
              <a:gd name="connsiteY25" fmla="*/ 290945 h 498764"/>
              <a:gd name="connsiteX26" fmla="*/ 656705 w 1138843"/>
              <a:gd name="connsiteY26" fmla="*/ 307571 h 498764"/>
              <a:gd name="connsiteX27" fmla="*/ 698269 w 1138843"/>
              <a:gd name="connsiteY27" fmla="*/ 324196 h 498764"/>
              <a:gd name="connsiteX28" fmla="*/ 764771 w 1138843"/>
              <a:gd name="connsiteY28" fmla="*/ 307571 h 498764"/>
              <a:gd name="connsiteX29" fmla="*/ 789709 w 1138843"/>
              <a:gd name="connsiteY29" fmla="*/ 299258 h 498764"/>
              <a:gd name="connsiteX30" fmla="*/ 847898 w 1138843"/>
              <a:gd name="connsiteY30" fmla="*/ 249382 h 498764"/>
              <a:gd name="connsiteX31" fmla="*/ 906087 w 1138843"/>
              <a:gd name="connsiteY31" fmla="*/ 207818 h 498764"/>
              <a:gd name="connsiteX32" fmla="*/ 939338 w 1138843"/>
              <a:gd name="connsiteY32" fmla="*/ 166255 h 498764"/>
              <a:gd name="connsiteX33" fmla="*/ 997527 w 1138843"/>
              <a:gd name="connsiteY33" fmla="*/ 141316 h 498764"/>
              <a:gd name="connsiteX34" fmla="*/ 1064029 w 1138843"/>
              <a:gd name="connsiteY34" fmla="*/ 149629 h 498764"/>
              <a:gd name="connsiteX35" fmla="*/ 1088967 w 1138843"/>
              <a:gd name="connsiteY35" fmla="*/ 166255 h 498764"/>
              <a:gd name="connsiteX36" fmla="*/ 1113905 w 1138843"/>
              <a:gd name="connsiteY36" fmla="*/ 174567 h 498764"/>
              <a:gd name="connsiteX37" fmla="*/ 1138843 w 1138843"/>
              <a:gd name="connsiteY37" fmla="*/ 216131 h 498764"/>
              <a:gd name="connsiteX0" fmla="*/ 0 w 1138843"/>
              <a:gd name="connsiteY0" fmla="*/ 390698 h 498764"/>
              <a:gd name="connsiteX1" fmla="*/ 33251 w 1138843"/>
              <a:gd name="connsiteY1" fmla="*/ 349135 h 498764"/>
              <a:gd name="connsiteX2" fmla="*/ 41563 w 1138843"/>
              <a:gd name="connsiteY2" fmla="*/ 315884 h 498764"/>
              <a:gd name="connsiteX3" fmla="*/ 74814 w 1138843"/>
              <a:gd name="connsiteY3" fmla="*/ 224444 h 498764"/>
              <a:gd name="connsiteX4" fmla="*/ 108065 w 1138843"/>
              <a:gd name="connsiteY4" fmla="*/ 108065 h 498764"/>
              <a:gd name="connsiteX5" fmla="*/ 124691 w 1138843"/>
              <a:gd name="connsiteY5" fmla="*/ 74815 h 498764"/>
              <a:gd name="connsiteX6" fmla="*/ 133003 w 1138843"/>
              <a:gd name="connsiteY6" fmla="*/ 49876 h 498764"/>
              <a:gd name="connsiteX7" fmla="*/ 166254 w 1138843"/>
              <a:gd name="connsiteY7" fmla="*/ 0 h 498764"/>
              <a:gd name="connsiteX8" fmla="*/ 207818 w 1138843"/>
              <a:gd name="connsiteY8" fmla="*/ 8313 h 498764"/>
              <a:gd name="connsiteX9" fmla="*/ 224443 w 1138843"/>
              <a:gd name="connsiteY9" fmla="*/ 33251 h 498764"/>
              <a:gd name="connsiteX10" fmla="*/ 249381 w 1138843"/>
              <a:gd name="connsiteY10" fmla="*/ 49876 h 498764"/>
              <a:gd name="connsiteX11" fmla="*/ 362388 w 1138843"/>
              <a:gd name="connsiteY11" fmla="*/ 51497 h 498764"/>
              <a:gd name="connsiteX12" fmla="*/ 315883 w 1138843"/>
              <a:gd name="connsiteY12" fmla="*/ 157942 h 498764"/>
              <a:gd name="connsiteX13" fmla="*/ 332509 w 1138843"/>
              <a:gd name="connsiteY13" fmla="*/ 207818 h 498764"/>
              <a:gd name="connsiteX14" fmla="*/ 340821 w 1138843"/>
              <a:gd name="connsiteY14" fmla="*/ 249382 h 498764"/>
              <a:gd name="connsiteX15" fmla="*/ 349134 w 1138843"/>
              <a:gd name="connsiteY15" fmla="*/ 324196 h 498764"/>
              <a:gd name="connsiteX16" fmla="*/ 365760 w 1138843"/>
              <a:gd name="connsiteY16" fmla="*/ 374073 h 498764"/>
              <a:gd name="connsiteX17" fmla="*/ 374072 w 1138843"/>
              <a:gd name="connsiteY17" fmla="*/ 432262 h 498764"/>
              <a:gd name="connsiteX18" fmla="*/ 407323 w 1138843"/>
              <a:gd name="connsiteY18" fmla="*/ 498764 h 498764"/>
              <a:gd name="connsiteX19" fmla="*/ 440574 w 1138843"/>
              <a:gd name="connsiteY19" fmla="*/ 490451 h 498764"/>
              <a:gd name="connsiteX20" fmla="*/ 448887 w 1138843"/>
              <a:gd name="connsiteY20" fmla="*/ 457200 h 498764"/>
              <a:gd name="connsiteX21" fmla="*/ 457200 w 1138843"/>
              <a:gd name="connsiteY21" fmla="*/ 415636 h 498764"/>
              <a:gd name="connsiteX22" fmla="*/ 446417 w 1138843"/>
              <a:gd name="connsiteY22" fmla="*/ 391534 h 498764"/>
              <a:gd name="connsiteX23" fmla="*/ 498763 w 1138843"/>
              <a:gd name="connsiteY23" fmla="*/ 324196 h 498764"/>
              <a:gd name="connsiteX24" fmla="*/ 523701 w 1138843"/>
              <a:gd name="connsiteY24" fmla="*/ 282633 h 498764"/>
              <a:gd name="connsiteX25" fmla="*/ 565265 w 1138843"/>
              <a:gd name="connsiteY25" fmla="*/ 290945 h 498764"/>
              <a:gd name="connsiteX26" fmla="*/ 656705 w 1138843"/>
              <a:gd name="connsiteY26" fmla="*/ 307571 h 498764"/>
              <a:gd name="connsiteX27" fmla="*/ 698269 w 1138843"/>
              <a:gd name="connsiteY27" fmla="*/ 324196 h 498764"/>
              <a:gd name="connsiteX28" fmla="*/ 764771 w 1138843"/>
              <a:gd name="connsiteY28" fmla="*/ 307571 h 498764"/>
              <a:gd name="connsiteX29" fmla="*/ 789709 w 1138843"/>
              <a:gd name="connsiteY29" fmla="*/ 299258 h 498764"/>
              <a:gd name="connsiteX30" fmla="*/ 847898 w 1138843"/>
              <a:gd name="connsiteY30" fmla="*/ 249382 h 498764"/>
              <a:gd name="connsiteX31" fmla="*/ 906087 w 1138843"/>
              <a:gd name="connsiteY31" fmla="*/ 207818 h 498764"/>
              <a:gd name="connsiteX32" fmla="*/ 939338 w 1138843"/>
              <a:gd name="connsiteY32" fmla="*/ 166255 h 498764"/>
              <a:gd name="connsiteX33" fmla="*/ 997527 w 1138843"/>
              <a:gd name="connsiteY33" fmla="*/ 141316 h 498764"/>
              <a:gd name="connsiteX34" fmla="*/ 1064029 w 1138843"/>
              <a:gd name="connsiteY34" fmla="*/ 149629 h 498764"/>
              <a:gd name="connsiteX35" fmla="*/ 1088967 w 1138843"/>
              <a:gd name="connsiteY35" fmla="*/ 166255 h 498764"/>
              <a:gd name="connsiteX36" fmla="*/ 1113905 w 1138843"/>
              <a:gd name="connsiteY36" fmla="*/ 174567 h 498764"/>
              <a:gd name="connsiteX37" fmla="*/ 1138843 w 1138843"/>
              <a:gd name="connsiteY37" fmla="*/ 216131 h 498764"/>
              <a:gd name="connsiteX0" fmla="*/ 0 w 1138843"/>
              <a:gd name="connsiteY0" fmla="*/ 390698 h 498764"/>
              <a:gd name="connsiteX1" fmla="*/ 33251 w 1138843"/>
              <a:gd name="connsiteY1" fmla="*/ 349135 h 498764"/>
              <a:gd name="connsiteX2" fmla="*/ 41563 w 1138843"/>
              <a:gd name="connsiteY2" fmla="*/ 315884 h 498764"/>
              <a:gd name="connsiteX3" fmla="*/ 74814 w 1138843"/>
              <a:gd name="connsiteY3" fmla="*/ 224444 h 498764"/>
              <a:gd name="connsiteX4" fmla="*/ 108065 w 1138843"/>
              <a:gd name="connsiteY4" fmla="*/ 108065 h 498764"/>
              <a:gd name="connsiteX5" fmla="*/ 124691 w 1138843"/>
              <a:gd name="connsiteY5" fmla="*/ 74815 h 498764"/>
              <a:gd name="connsiteX6" fmla="*/ 133003 w 1138843"/>
              <a:gd name="connsiteY6" fmla="*/ 49876 h 498764"/>
              <a:gd name="connsiteX7" fmla="*/ 166254 w 1138843"/>
              <a:gd name="connsiteY7" fmla="*/ 0 h 498764"/>
              <a:gd name="connsiteX8" fmla="*/ 207818 w 1138843"/>
              <a:gd name="connsiteY8" fmla="*/ 8313 h 498764"/>
              <a:gd name="connsiteX9" fmla="*/ 224443 w 1138843"/>
              <a:gd name="connsiteY9" fmla="*/ 33251 h 498764"/>
              <a:gd name="connsiteX10" fmla="*/ 249381 w 1138843"/>
              <a:gd name="connsiteY10" fmla="*/ 49876 h 498764"/>
              <a:gd name="connsiteX11" fmla="*/ 362388 w 1138843"/>
              <a:gd name="connsiteY11" fmla="*/ 51497 h 498764"/>
              <a:gd name="connsiteX12" fmla="*/ 315883 w 1138843"/>
              <a:gd name="connsiteY12" fmla="*/ 157942 h 498764"/>
              <a:gd name="connsiteX13" fmla="*/ 332509 w 1138843"/>
              <a:gd name="connsiteY13" fmla="*/ 207818 h 498764"/>
              <a:gd name="connsiteX14" fmla="*/ 349134 w 1138843"/>
              <a:gd name="connsiteY14" fmla="*/ 324196 h 498764"/>
              <a:gd name="connsiteX15" fmla="*/ 365760 w 1138843"/>
              <a:gd name="connsiteY15" fmla="*/ 374073 h 498764"/>
              <a:gd name="connsiteX16" fmla="*/ 374072 w 1138843"/>
              <a:gd name="connsiteY16" fmla="*/ 432262 h 498764"/>
              <a:gd name="connsiteX17" fmla="*/ 407323 w 1138843"/>
              <a:gd name="connsiteY17" fmla="*/ 498764 h 498764"/>
              <a:gd name="connsiteX18" fmla="*/ 440574 w 1138843"/>
              <a:gd name="connsiteY18" fmla="*/ 490451 h 498764"/>
              <a:gd name="connsiteX19" fmla="*/ 448887 w 1138843"/>
              <a:gd name="connsiteY19" fmla="*/ 457200 h 498764"/>
              <a:gd name="connsiteX20" fmla="*/ 457200 w 1138843"/>
              <a:gd name="connsiteY20" fmla="*/ 415636 h 498764"/>
              <a:gd name="connsiteX21" fmla="*/ 446417 w 1138843"/>
              <a:gd name="connsiteY21" fmla="*/ 391534 h 498764"/>
              <a:gd name="connsiteX22" fmla="*/ 498763 w 1138843"/>
              <a:gd name="connsiteY22" fmla="*/ 324196 h 498764"/>
              <a:gd name="connsiteX23" fmla="*/ 523701 w 1138843"/>
              <a:gd name="connsiteY23" fmla="*/ 282633 h 498764"/>
              <a:gd name="connsiteX24" fmla="*/ 565265 w 1138843"/>
              <a:gd name="connsiteY24" fmla="*/ 290945 h 498764"/>
              <a:gd name="connsiteX25" fmla="*/ 656705 w 1138843"/>
              <a:gd name="connsiteY25" fmla="*/ 307571 h 498764"/>
              <a:gd name="connsiteX26" fmla="*/ 698269 w 1138843"/>
              <a:gd name="connsiteY26" fmla="*/ 324196 h 498764"/>
              <a:gd name="connsiteX27" fmla="*/ 764771 w 1138843"/>
              <a:gd name="connsiteY27" fmla="*/ 307571 h 498764"/>
              <a:gd name="connsiteX28" fmla="*/ 789709 w 1138843"/>
              <a:gd name="connsiteY28" fmla="*/ 299258 h 498764"/>
              <a:gd name="connsiteX29" fmla="*/ 847898 w 1138843"/>
              <a:gd name="connsiteY29" fmla="*/ 249382 h 498764"/>
              <a:gd name="connsiteX30" fmla="*/ 906087 w 1138843"/>
              <a:gd name="connsiteY30" fmla="*/ 207818 h 498764"/>
              <a:gd name="connsiteX31" fmla="*/ 939338 w 1138843"/>
              <a:gd name="connsiteY31" fmla="*/ 166255 h 498764"/>
              <a:gd name="connsiteX32" fmla="*/ 997527 w 1138843"/>
              <a:gd name="connsiteY32" fmla="*/ 141316 h 498764"/>
              <a:gd name="connsiteX33" fmla="*/ 1064029 w 1138843"/>
              <a:gd name="connsiteY33" fmla="*/ 149629 h 498764"/>
              <a:gd name="connsiteX34" fmla="*/ 1088967 w 1138843"/>
              <a:gd name="connsiteY34" fmla="*/ 166255 h 498764"/>
              <a:gd name="connsiteX35" fmla="*/ 1113905 w 1138843"/>
              <a:gd name="connsiteY35" fmla="*/ 174567 h 498764"/>
              <a:gd name="connsiteX36" fmla="*/ 1138843 w 1138843"/>
              <a:gd name="connsiteY36" fmla="*/ 216131 h 498764"/>
              <a:gd name="connsiteX0" fmla="*/ 0 w 1138843"/>
              <a:gd name="connsiteY0" fmla="*/ 390698 h 498764"/>
              <a:gd name="connsiteX1" fmla="*/ 33251 w 1138843"/>
              <a:gd name="connsiteY1" fmla="*/ 349135 h 498764"/>
              <a:gd name="connsiteX2" fmla="*/ 41563 w 1138843"/>
              <a:gd name="connsiteY2" fmla="*/ 315884 h 498764"/>
              <a:gd name="connsiteX3" fmla="*/ 74814 w 1138843"/>
              <a:gd name="connsiteY3" fmla="*/ 224444 h 498764"/>
              <a:gd name="connsiteX4" fmla="*/ 108065 w 1138843"/>
              <a:gd name="connsiteY4" fmla="*/ 108065 h 498764"/>
              <a:gd name="connsiteX5" fmla="*/ 124691 w 1138843"/>
              <a:gd name="connsiteY5" fmla="*/ 74815 h 498764"/>
              <a:gd name="connsiteX6" fmla="*/ 133003 w 1138843"/>
              <a:gd name="connsiteY6" fmla="*/ 49876 h 498764"/>
              <a:gd name="connsiteX7" fmla="*/ 166254 w 1138843"/>
              <a:gd name="connsiteY7" fmla="*/ 0 h 498764"/>
              <a:gd name="connsiteX8" fmla="*/ 207818 w 1138843"/>
              <a:gd name="connsiteY8" fmla="*/ 8313 h 498764"/>
              <a:gd name="connsiteX9" fmla="*/ 224443 w 1138843"/>
              <a:gd name="connsiteY9" fmla="*/ 33251 h 498764"/>
              <a:gd name="connsiteX10" fmla="*/ 249381 w 1138843"/>
              <a:gd name="connsiteY10" fmla="*/ 49876 h 498764"/>
              <a:gd name="connsiteX11" fmla="*/ 362388 w 1138843"/>
              <a:gd name="connsiteY11" fmla="*/ 51497 h 498764"/>
              <a:gd name="connsiteX12" fmla="*/ 315883 w 1138843"/>
              <a:gd name="connsiteY12" fmla="*/ 157942 h 498764"/>
              <a:gd name="connsiteX13" fmla="*/ 277693 w 1138843"/>
              <a:gd name="connsiteY13" fmla="*/ 281013 h 498764"/>
              <a:gd name="connsiteX14" fmla="*/ 349134 w 1138843"/>
              <a:gd name="connsiteY14" fmla="*/ 324196 h 498764"/>
              <a:gd name="connsiteX15" fmla="*/ 365760 w 1138843"/>
              <a:gd name="connsiteY15" fmla="*/ 374073 h 498764"/>
              <a:gd name="connsiteX16" fmla="*/ 374072 w 1138843"/>
              <a:gd name="connsiteY16" fmla="*/ 432262 h 498764"/>
              <a:gd name="connsiteX17" fmla="*/ 407323 w 1138843"/>
              <a:gd name="connsiteY17" fmla="*/ 498764 h 498764"/>
              <a:gd name="connsiteX18" fmla="*/ 440574 w 1138843"/>
              <a:gd name="connsiteY18" fmla="*/ 490451 h 498764"/>
              <a:gd name="connsiteX19" fmla="*/ 448887 w 1138843"/>
              <a:gd name="connsiteY19" fmla="*/ 457200 h 498764"/>
              <a:gd name="connsiteX20" fmla="*/ 457200 w 1138843"/>
              <a:gd name="connsiteY20" fmla="*/ 415636 h 498764"/>
              <a:gd name="connsiteX21" fmla="*/ 446417 w 1138843"/>
              <a:gd name="connsiteY21" fmla="*/ 391534 h 498764"/>
              <a:gd name="connsiteX22" fmla="*/ 498763 w 1138843"/>
              <a:gd name="connsiteY22" fmla="*/ 324196 h 498764"/>
              <a:gd name="connsiteX23" fmla="*/ 523701 w 1138843"/>
              <a:gd name="connsiteY23" fmla="*/ 282633 h 498764"/>
              <a:gd name="connsiteX24" fmla="*/ 565265 w 1138843"/>
              <a:gd name="connsiteY24" fmla="*/ 290945 h 498764"/>
              <a:gd name="connsiteX25" fmla="*/ 656705 w 1138843"/>
              <a:gd name="connsiteY25" fmla="*/ 307571 h 498764"/>
              <a:gd name="connsiteX26" fmla="*/ 698269 w 1138843"/>
              <a:gd name="connsiteY26" fmla="*/ 324196 h 498764"/>
              <a:gd name="connsiteX27" fmla="*/ 764771 w 1138843"/>
              <a:gd name="connsiteY27" fmla="*/ 307571 h 498764"/>
              <a:gd name="connsiteX28" fmla="*/ 789709 w 1138843"/>
              <a:gd name="connsiteY28" fmla="*/ 299258 h 498764"/>
              <a:gd name="connsiteX29" fmla="*/ 847898 w 1138843"/>
              <a:gd name="connsiteY29" fmla="*/ 249382 h 498764"/>
              <a:gd name="connsiteX30" fmla="*/ 906087 w 1138843"/>
              <a:gd name="connsiteY30" fmla="*/ 207818 h 498764"/>
              <a:gd name="connsiteX31" fmla="*/ 939338 w 1138843"/>
              <a:gd name="connsiteY31" fmla="*/ 166255 h 498764"/>
              <a:gd name="connsiteX32" fmla="*/ 997527 w 1138843"/>
              <a:gd name="connsiteY32" fmla="*/ 141316 h 498764"/>
              <a:gd name="connsiteX33" fmla="*/ 1064029 w 1138843"/>
              <a:gd name="connsiteY33" fmla="*/ 149629 h 498764"/>
              <a:gd name="connsiteX34" fmla="*/ 1088967 w 1138843"/>
              <a:gd name="connsiteY34" fmla="*/ 166255 h 498764"/>
              <a:gd name="connsiteX35" fmla="*/ 1113905 w 1138843"/>
              <a:gd name="connsiteY35" fmla="*/ 174567 h 498764"/>
              <a:gd name="connsiteX36" fmla="*/ 1138843 w 1138843"/>
              <a:gd name="connsiteY36" fmla="*/ 216131 h 498764"/>
              <a:gd name="connsiteX0" fmla="*/ 0 w 1138843"/>
              <a:gd name="connsiteY0" fmla="*/ 390698 h 498764"/>
              <a:gd name="connsiteX1" fmla="*/ 33251 w 1138843"/>
              <a:gd name="connsiteY1" fmla="*/ 349135 h 498764"/>
              <a:gd name="connsiteX2" fmla="*/ 41563 w 1138843"/>
              <a:gd name="connsiteY2" fmla="*/ 315884 h 498764"/>
              <a:gd name="connsiteX3" fmla="*/ 74814 w 1138843"/>
              <a:gd name="connsiteY3" fmla="*/ 224444 h 498764"/>
              <a:gd name="connsiteX4" fmla="*/ 108065 w 1138843"/>
              <a:gd name="connsiteY4" fmla="*/ 108065 h 498764"/>
              <a:gd name="connsiteX5" fmla="*/ 124691 w 1138843"/>
              <a:gd name="connsiteY5" fmla="*/ 74815 h 498764"/>
              <a:gd name="connsiteX6" fmla="*/ 133003 w 1138843"/>
              <a:gd name="connsiteY6" fmla="*/ 49876 h 498764"/>
              <a:gd name="connsiteX7" fmla="*/ 166254 w 1138843"/>
              <a:gd name="connsiteY7" fmla="*/ 0 h 498764"/>
              <a:gd name="connsiteX8" fmla="*/ 207818 w 1138843"/>
              <a:gd name="connsiteY8" fmla="*/ 8313 h 498764"/>
              <a:gd name="connsiteX9" fmla="*/ 224443 w 1138843"/>
              <a:gd name="connsiteY9" fmla="*/ 33251 h 498764"/>
              <a:gd name="connsiteX10" fmla="*/ 249381 w 1138843"/>
              <a:gd name="connsiteY10" fmla="*/ 49876 h 498764"/>
              <a:gd name="connsiteX11" fmla="*/ 362388 w 1138843"/>
              <a:gd name="connsiteY11" fmla="*/ 51497 h 498764"/>
              <a:gd name="connsiteX12" fmla="*/ 315883 w 1138843"/>
              <a:gd name="connsiteY12" fmla="*/ 157942 h 498764"/>
              <a:gd name="connsiteX13" fmla="*/ 277693 w 1138843"/>
              <a:gd name="connsiteY13" fmla="*/ 281013 h 498764"/>
              <a:gd name="connsiteX14" fmla="*/ 365760 w 1138843"/>
              <a:gd name="connsiteY14" fmla="*/ 374073 h 498764"/>
              <a:gd name="connsiteX15" fmla="*/ 374072 w 1138843"/>
              <a:gd name="connsiteY15" fmla="*/ 432262 h 498764"/>
              <a:gd name="connsiteX16" fmla="*/ 407323 w 1138843"/>
              <a:gd name="connsiteY16" fmla="*/ 498764 h 498764"/>
              <a:gd name="connsiteX17" fmla="*/ 440574 w 1138843"/>
              <a:gd name="connsiteY17" fmla="*/ 490451 h 498764"/>
              <a:gd name="connsiteX18" fmla="*/ 448887 w 1138843"/>
              <a:gd name="connsiteY18" fmla="*/ 457200 h 498764"/>
              <a:gd name="connsiteX19" fmla="*/ 457200 w 1138843"/>
              <a:gd name="connsiteY19" fmla="*/ 415636 h 498764"/>
              <a:gd name="connsiteX20" fmla="*/ 446417 w 1138843"/>
              <a:gd name="connsiteY20" fmla="*/ 391534 h 498764"/>
              <a:gd name="connsiteX21" fmla="*/ 498763 w 1138843"/>
              <a:gd name="connsiteY21" fmla="*/ 324196 h 498764"/>
              <a:gd name="connsiteX22" fmla="*/ 523701 w 1138843"/>
              <a:gd name="connsiteY22" fmla="*/ 282633 h 498764"/>
              <a:gd name="connsiteX23" fmla="*/ 565265 w 1138843"/>
              <a:gd name="connsiteY23" fmla="*/ 290945 h 498764"/>
              <a:gd name="connsiteX24" fmla="*/ 656705 w 1138843"/>
              <a:gd name="connsiteY24" fmla="*/ 307571 h 498764"/>
              <a:gd name="connsiteX25" fmla="*/ 698269 w 1138843"/>
              <a:gd name="connsiteY25" fmla="*/ 324196 h 498764"/>
              <a:gd name="connsiteX26" fmla="*/ 764771 w 1138843"/>
              <a:gd name="connsiteY26" fmla="*/ 307571 h 498764"/>
              <a:gd name="connsiteX27" fmla="*/ 789709 w 1138843"/>
              <a:gd name="connsiteY27" fmla="*/ 299258 h 498764"/>
              <a:gd name="connsiteX28" fmla="*/ 847898 w 1138843"/>
              <a:gd name="connsiteY28" fmla="*/ 249382 h 498764"/>
              <a:gd name="connsiteX29" fmla="*/ 906087 w 1138843"/>
              <a:gd name="connsiteY29" fmla="*/ 207818 h 498764"/>
              <a:gd name="connsiteX30" fmla="*/ 939338 w 1138843"/>
              <a:gd name="connsiteY30" fmla="*/ 166255 h 498764"/>
              <a:gd name="connsiteX31" fmla="*/ 997527 w 1138843"/>
              <a:gd name="connsiteY31" fmla="*/ 141316 h 498764"/>
              <a:gd name="connsiteX32" fmla="*/ 1064029 w 1138843"/>
              <a:gd name="connsiteY32" fmla="*/ 149629 h 498764"/>
              <a:gd name="connsiteX33" fmla="*/ 1088967 w 1138843"/>
              <a:gd name="connsiteY33" fmla="*/ 166255 h 498764"/>
              <a:gd name="connsiteX34" fmla="*/ 1113905 w 1138843"/>
              <a:gd name="connsiteY34" fmla="*/ 174567 h 498764"/>
              <a:gd name="connsiteX35" fmla="*/ 1138843 w 1138843"/>
              <a:gd name="connsiteY35" fmla="*/ 216131 h 498764"/>
              <a:gd name="connsiteX0" fmla="*/ 0 w 1138843"/>
              <a:gd name="connsiteY0" fmla="*/ 390698 h 498764"/>
              <a:gd name="connsiteX1" fmla="*/ 33251 w 1138843"/>
              <a:gd name="connsiteY1" fmla="*/ 349135 h 498764"/>
              <a:gd name="connsiteX2" fmla="*/ 41563 w 1138843"/>
              <a:gd name="connsiteY2" fmla="*/ 315884 h 498764"/>
              <a:gd name="connsiteX3" fmla="*/ 74814 w 1138843"/>
              <a:gd name="connsiteY3" fmla="*/ 224444 h 498764"/>
              <a:gd name="connsiteX4" fmla="*/ 108065 w 1138843"/>
              <a:gd name="connsiteY4" fmla="*/ 108065 h 498764"/>
              <a:gd name="connsiteX5" fmla="*/ 124691 w 1138843"/>
              <a:gd name="connsiteY5" fmla="*/ 74815 h 498764"/>
              <a:gd name="connsiteX6" fmla="*/ 133003 w 1138843"/>
              <a:gd name="connsiteY6" fmla="*/ 49876 h 498764"/>
              <a:gd name="connsiteX7" fmla="*/ 166254 w 1138843"/>
              <a:gd name="connsiteY7" fmla="*/ 0 h 498764"/>
              <a:gd name="connsiteX8" fmla="*/ 207818 w 1138843"/>
              <a:gd name="connsiteY8" fmla="*/ 8313 h 498764"/>
              <a:gd name="connsiteX9" fmla="*/ 224443 w 1138843"/>
              <a:gd name="connsiteY9" fmla="*/ 33251 h 498764"/>
              <a:gd name="connsiteX10" fmla="*/ 249381 w 1138843"/>
              <a:gd name="connsiteY10" fmla="*/ 49876 h 498764"/>
              <a:gd name="connsiteX11" fmla="*/ 362388 w 1138843"/>
              <a:gd name="connsiteY11" fmla="*/ 51497 h 498764"/>
              <a:gd name="connsiteX12" fmla="*/ 315883 w 1138843"/>
              <a:gd name="connsiteY12" fmla="*/ 157942 h 498764"/>
              <a:gd name="connsiteX13" fmla="*/ 365760 w 1138843"/>
              <a:gd name="connsiteY13" fmla="*/ 374073 h 498764"/>
              <a:gd name="connsiteX14" fmla="*/ 374072 w 1138843"/>
              <a:gd name="connsiteY14" fmla="*/ 432262 h 498764"/>
              <a:gd name="connsiteX15" fmla="*/ 407323 w 1138843"/>
              <a:gd name="connsiteY15" fmla="*/ 498764 h 498764"/>
              <a:gd name="connsiteX16" fmla="*/ 440574 w 1138843"/>
              <a:gd name="connsiteY16" fmla="*/ 490451 h 498764"/>
              <a:gd name="connsiteX17" fmla="*/ 448887 w 1138843"/>
              <a:gd name="connsiteY17" fmla="*/ 457200 h 498764"/>
              <a:gd name="connsiteX18" fmla="*/ 457200 w 1138843"/>
              <a:gd name="connsiteY18" fmla="*/ 415636 h 498764"/>
              <a:gd name="connsiteX19" fmla="*/ 446417 w 1138843"/>
              <a:gd name="connsiteY19" fmla="*/ 391534 h 498764"/>
              <a:gd name="connsiteX20" fmla="*/ 498763 w 1138843"/>
              <a:gd name="connsiteY20" fmla="*/ 324196 h 498764"/>
              <a:gd name="connsiteX21" fmla="*/ 523701 w 1138843"/>
              <a:gd name="connsiteY21" fmla="*/ 282633 h 498764"/>
              <a:gd name="connsiteX22" fmla="*/ 565265 w 1138843"/>
              <a:gd name="connsiteY22" fmla="*/ 290945 h 498764"/>
              <a:gd name="connsiteX23" fmla="*/ 656705 w 1138843"/>
              <a:gd name="connsiteY23" fmla="*/ 307571 h 498764"/>
              <a:gd name="connsiteX24" fmla="*/ 698269 w 1138843"/>
              <a:gd name="connsiteY24" fmla="*/ 324196 h 498764"/>
              <a:gd name="connsiteX25" fmla="*/ 764771 w 1138843"/>
              <a:gd name="connsiteY25" fmla="*/ 307571 h 498764"/>
              <a:gd name="connsiteX26" fmla="*/ 789709 w 1138843"/>
              <a:gd name="connsiteY26" fmla="*/ 299258 h 498764"/>
              <a:gd name="connsiteX27" fmla="*/ 847898 w 1138843"/>
              <a:gd name="connsiteY27" fmla="*/ 249382 h 498764"/>
              <a:gd name="connsiteX28" fmla="*/ 906087 w 1138843"/>
              <a:gd name="connsiteY28" fmla="*/ 207818 h 498764"/>
              <a:gd name="connsiteX29" fmla="*/ 939338 w 1138843"/>
              <a:gd name="connsiteY29" fmla="*/ 166255 h 498764"/>
              <a:gd name="connsiteX30" fmla="*/ 997527 w 1138843"/>
              <a:gd name="connsiteY30" fmla="*/ 141316 h 498764"/>
              <a:gd name="connsiteX31" fmla="*/ 1064029 w 1138843"/>
              <a:gd name="connsiteY31" fmla="*/ 149629 h 498764"/>
              <a:gd name="connsiteX32" fmla="*/ 1088967 w 1138843"/>
              <a:gd name="connsiteY32" fmla="*/ 166255 h 498764"/>
              <a:gd name="connsiteX33" fmla="*/ 1113905 w 1138843"/>
              <a:gd name="connsiteY33" fmla="*/ 174567 h 498764"/>
              <a:gd name="connsiteX34" fmla="*/ 1138843 w 1138843"/>
              <a:gd name="connsiteY34" fmla="*/ 216131 h 498764"/>
              <a:gd name="connsiteX0" fmla="*/ 0 w 1138843"/>
              <a:gd name="connsiteY0" fmla="*/ 390698 h 498764"/>
              <a:gd name="connsiteX1" fmla="*/ 33251 w 1138843"/>
              <a:gd name="connsiteY1" fmla="*/ 349135 h 498764"/>
              <a:gd name="connsiteX2" fmla="*/ 41563 w 1138843"/>
              <a:gd name="connsiteY2" fmla="*/ 315884 h 498764"/>
              <a:gd name="connsiteX3" fmla="*/ 74814 w 1138843"/>
              <a:gd name="connsiteY3" fmla="*/ 224444 h 498764"/>
              <a:gd name="connsiteX4" fmla="*/ 108065 w 1138843"/>
              <a:gd name="connsiteY4" fmla="*/ 108065 h 498764"/>
              <a:gd name="connsiteX5" fmla="*/ 124691 w 1138843"/>
              <a:gd name="connsiteY5" fmla="*/ 74815 h 498764"/>
              <a:gd name="connsiteX6" fmla="*/ 133003 w 1138843"/>
              <a:gd name="connsiteY6" fmla="*/ 49876 h 498764"/>
              <a:gd name="connsiteX7" fmla="*/ 166254 w 1138843"/>
              <a:gd name="connsiteY7" fmla="*/ 0 h 498764"/>
              <a:gd name="connsiteX8" fmla="*/ 207818 w 1138843"/>
              <a:gd name="connsiteY8" fmla="*/ 8313 h 498764"/>
              <a:gd name="connsiteX9" fmla="*/ 224443 w 1138843"/>
              <a:gd name="connsiteY9" fmla="*/ 33251 h 498764"/>
              <a:gd name="connsiteX10" fmla="*/ 249381 w 1138843"/>
              <a:gd name="connsiteY10" fmla="*/ 49876 h 498764"/>
              <a:gd name="connsiteX11" fmla="*/ 315883 w 1138843"/>
              <a:gd name="connsiteY11" fmla="*/ 157942 h 498764"/>
              <a:gd name="connsiteX12" fmla="*/ 365760 w 1138843"/>
              <a:gd name="connsiteY12" fmla="*/ 374073 h 498764"/>
              <a:gd name="connsiteX13" fmla="*/ 374072 w 1138843"/>
              <a:gd name="connsiteY13" fmla="*/ 432262 h 498764"/>
              <a:gd name="connsiteX14" fmla="*/ 407323 w 1138843"/>
              <a:gd name="connsiteY14" fmla="*/ 498764 h 498764"/>
              <a:gd name="connsiteX15" fmla="*/ 440574 w 1138843"/>
              <a:gd name="connsiteY15" fmla="*/ 490451 h 498764"/>
              <a:gd name="connsiteX16" fmla="*/ 448887 w 1138843"/>
              <a:gd name="connsiteY16" fmla="*/ 457200 h 498764"/>
              <a:gd name="connsiteX17" fmla="*/ 457200 w 1138843"/>
              <a:gd name="connsiteY17" fmla="*/ 415636 h 498764"/>
              <a:gd name="connsiteX18" fmla="*/ 446417 w 1138843"/>
              <a:gd name="connsiteY18" fmla="*/ 391534 h 498764"/>
              <a:gd name="connsiteX19" fmla="*/ 498763 w 1138843"/>
              <a:gd name="connsiteY19" fmla="*/ 324196 h 498764"/>
              <a:gd name="connsiteX20" fmla="*/ 523701 w 1138843"/>
              <a:gd name="connsiteY20" fmla="*/ 282633 h 498764"/>
              <a:gd name="connsiteX21" fmla="*/ 565265 w 1138843"/>
              <a:gd name="connsiteY21" fmla="*/ 290945 h 498764"/>
              <a:gd name="connsiteX22" fmla="*/ 656705 w 1138843"/>
              <a:gd name="connsiteY22" fmla="*/ 307571 h 498764"/>
              <a:gd name="connsiteX23" fmla="*/ 698269 w 1138843"/>
              <a:gd name="connsiteY23" fmla="*/ 324196 h 498764"/>
              <a:gd name="connsiteX24" fmla="*/ 764771 w 1138843"/>
              <a:gd name="connsiteY24" fmla="*/ 307571 h 498764"/>
              <a:gd name="connsiteX25" fmla="*/ 789709 w 1138843"/>
              <a:gd name="connsiteY25" fmla="*/ 299258 h 498764"/>
              <a:gd name="connsiteX26" fmla="*/ 847898 w 1138843"/>
              <a:gd name="connsiteY26" fmla="*/ 249382 h 498764"/>
              <a:gd name="connsiteX27" fmla="*/ 906087 w 1138843"/>
              <a:gd name="connsiteY27" fmla="*/ 207818 h 498764"/>
              <a:gd name="connsiteX28" fmla="*/ 939338 w 1138843"/>
              <a:gd name="connsiteY28" fmla="*/ 166255 h 498764"/>
              <a:gd name="connsiteX29" fmla="*/ 997527 w 1138843"/>
              <a:gd name="connsiteY29" fmla="*/ 141316 h 498764"/>
              <a:gd name="connsiteX30" fmla="*/ 1064029 w 1138843"/>
              <a:gd name="connsiteY30" fmla="*/ 149629 h 498764"/>
              <a:gd name="connsiteX31" fmla="*/ 1088967 w 1138843"/>
              <a:gd name="connsiteY31" fmla="*/ 166255 h 498764"/>
              <a:gd name="connsiteX32" fmla="*/ 1113905 w 1138843"/>
              <a:gd name="connsiteY32" fmla="*/ 174567 h 498764"/>
              <a:gd name="connsiteX33" fmla="*/ 1138843 w 1138843"/>
              <a:gd name="connsiteY33" fmla="*/ 216131 h 498764"/>
              <a:gd name="connsiteX0" fmla="*/ 0 w 1138843"/>
              <a:gd name="connsiteY0" fmla="*/ 390698 h 498764"/>
              <a:gd name="connsiteX1" fmla="*/ 33251 w 1138843"/>
              <a:gd name="connsiteY1" fmla="*/ 349135 h 498764"/>
              <a:gd name="connsiteX2" fmla="*/ 41563 w 1138843"/>
              <a:gd name="connsiteY2" fmla="*/ 315884 h 498764"/>
              <a:gd name="connsiteX3" fmla="*/ 74814 w 1138843"/>
              <a:gd name="connsiteY3" fmla="*/ 224444 h 498764"/>
              <a:gd name="connsiteX4" fmla="*/ 108065 w 1138843"/>
              <a:gd name="connsiteY4" fmla="*/ 108065 h 498764"/>
              <a:gd name="connsiteX5" fmla="*/ 124691 w 1138843"/>
              <a:gd name="connsiteY5" fmla="*/ 74815 h 498764"/>
              <a:gd name="connsiteX6" fmla="*/ 133003 w 1138843"/>
              <a:gd name="connsiteY6" fmla="*/ 49876 h 498764"/>
              <a:gd name="connsiteX7" fmla="*/ 166254 w 1138843"/>
              <a:gd name="connsiteY7" fmla="*/ 0 h 498764"/>
              <a:gd name="connsiteX8" fmla="*/ 207818 w 1138843"/>
              <a:gd name="connsiteY8" fmla="*/ 8313 h 498764"/>
              <a:gd name="connsiteX9" fmla="*/ 224443 w 1138843"/>
              <a:gd name="connsiteY9" fmla="*/ 33251 h 498764"/>
              <a:gd name="connsiteX10" fmla="*/ 249381 w 1138843"/>
              <a:gd name="connsiteY10" fmla="*/ 49876 h 498764"/>
              <a:gd name="connsiteX11" fmla="*/ 315883 w 1138843"/>
              <a:gd name="connsiteY11" fmla="*/ 157942 h 498764"/>
              <a:gd name="connsiteX12" fmla="*/ 365760 w 1138843"/>
              <a:gd name="connsiteY12" fmla="*/ 374073 h 498764"/>
              <a:gd name="connsiteX13" fmla="*/ 374072 w 1138843"/>
              <a:gd name="connsiteY13" fmla="*/ 432262 h 498764"/>
              <a:gd name="connsiteX14" fmla="*/ 407323 w 1138843"/>
              <a:gd name="connsiteY14" fmla="*/ 498764 h 498764"/>
              <a:gd name="connsiteX15" fmla="*/ 440574 w 1138843"/>
              <a:gd name="connsiteY15" fmla="*/ 490451 h 498764"/>
              <a:gd name="connsiteX16" fmla="*/ 448887 w 1138843"/>
              <a:gd name="connsiteY16" fmla="*/ 457200 h 498764"/>
              <a:gd name="connsiteX17" fmla="*/ 457200 w 1138843"/>
              <a:gd name="connsiteY17" fmla="*/ 415636 h 498764"/>
              <a:gd name="connsiteX18" fmla="*/ 446417 w 1138843"/>
              <a:gd name="connsiteY18" fmla="*/ 391534 h 498764"/>
              <a:gd name="connsiteX19" fmla="*/ 498763 w 1138843"/>
              <a:gd name="connsiteY19" fmla="*/ 324196 h 498764"/>
              <a:gd name="connsiteX20" fmla="*/ 523701 w 1138843"/>
              <a:gd name="connsiteY20" fmla="*/ 282633 h 498764"/>
              <a:gd name="connsiteX21" fmla="*/ 656705 w 1138843"/>
              <a:gd name="connsiteY21" fmla="*/ 307571 h 498764"/>
              <a:gd name="connsiteX22" fmla="*/ 698269 w 1138843"/>
              <a:gd name="connsiteY22" fmla="*/ 324196 h 498764"/>
              <a:gd name="connsiteX23" fmla="*/ 764771 w 1138843"/>
              <a:gd name="connsiteY23" fmla="*/ 307571 h 498764"/>
              <a:gd name="connsiteX24" fmla="*/ 789709 w 1138843"/>
              <a:gd name="connsiteY24" fmla="*/ 299258 h 498764"/>
              <a:gd name="connsiteX25" fmla="*/ 847898 w 1138843"/>
              <a:gd name="connsiteY25" fmla="*/ 249382 h 498764"/>
              <a:gd name="connsiteX26" fmla="*/ 906087 w 1138843"/>
              <a:gd name="connsiteY26" fmla="*/ 207818 h 498764"/>
              <a:gd name="connsiteX27" fmla="*/ 939338 w 1138843"/>
              <a:gd name="connsiteY27" fmla="*/ 166255 h 498764"/>
              <a:gd name="connsiteX28" fmla="*/ 997527 w 1138843"/>
              <a:gd name="connsiteY28" fmla="*/ 141316 h 498764"/>
              <a:gd name="connsiteX29" fmla="*/ 1064029 w 1138843"/>
              <a:gd name="connsiteY29" fmla="*/ 149629 h 498764"/>
              <a:gd name="connsiteX30" fmla="*/ 1088967 w 1138843"/>
              <a:gd name="connsiteY30" fmla="*/ 166255 h 498764"/>
              <a:gd name="connsiteX31" fmla="*/ 1113905 w 1138843"/>
              <a:gd name="connsiteY31" fmla="*/ 174567 h 498764"/>
              <a:gd name="connsiteX32" fmla="*/ 1138843 w 1138843"/>
              <a:gd name="connsiteY32" fmla="*/ 216131 h 498764"/>
              <a:gd name="connsiteX0" fmla="*/ 0 w 1138843"/>
              <a:gd name="connsiteY0" fmla="*/ 390698 h 498764"/>
              <a:gd name="connsiteX1" fmla="*/ 33251 w 1138843"/>
              <a:gd name="connsiteY1" fmla="*/ 349135 h 498764"/>
              <a:gd name="connsiteX2" fmla="*/ 41563 w 1138843"/>
              <a:gd name="connsiteY2" fmla="*/ 315884 h 498764"/>
              <a:gd name="connsiteX3" fmla="*/ 74814 w 1138843"/>
              <a:gd name="connsiteY3" fmla="*/ 224444 h 498764"/>
              <a:gd name="connsiteX4" fmla="*/ 108065 w 1138843"/>
              <a:gd name="connsiteY4" fmla="*/ 108065 h 498764"/>
              <a:gd name="connsiteX5" fmla="*/ 124691 w 1138843"/>
              <a:gd name="connsiteY5" fmla="*/ 74815 h 498764"/>
              <a:gd name="connsiteX6" fmla="*/ 133003 w 1138843"/>
              <a:gd name="connsiteY6" fmla="*/ 49876 h 498764"/>
              <a:gd name="connsiteX7" fmla="*/ 166254 w 1138843"/>
              <a:gd name="connsiteY7" fmla="*/ 0 h 498764"/>
              <a:gd name="connsiteX8" fmla="*/ 207818 w 1138843"/>
              <a:gd name="connsiteY8" fmla="*/ 8313 h 498764"/>
              <a:gd name="connsiteX9" fmla="*/ 224443 w 1138843"/>
              <a:gd name="connsiteY9" fmla="*/ 33251 h 498764"/>
              <a:gd name="connsiteX10" fmla="*/ 249381 w 1138843"/>
              <a:gd name="connsiteY10" fmla="*/ 49876 h 498764"/>
              <a:gd name="connsiteX11" fmla="*/ 315883 w 1138843"/>
              <a:gd name="connsiteY11" fmla="*/ 157942 h 498764"/>
              <a:gd name="connsiteX12" fmla="*/ 365760 w 1138843"/>
              <a:gd name="connsiteY12" fmla="*/ 374073 h 498764"/>
              <a:gd name="connsiteX13" fmla="*/ 374072 w 1138843"/>
              <a:gd name="connsiteY13" fmla="*/ 432262 h 498764"/>
              <a:gd name="connsiteX14" fmla="*/ 407323 w 1138843"/>
              <a:gd name="connsiteY14" fmla="*/ 498764 h 498764"/>
              <a:gd name="connsiteX15" fmla="*/ 440574 w 1138843"/>
              <a:gd name="connsiteY15" fmla="*/ 490451 h 498764"/>
              <a:gd name="connsiteX16" fmla="*/ 448887 w 1138843"/>
              <a:gd name="connsiteY16" fmla="*/ 457200 h 498764"/>
              <a:gd name="connsiteX17" fmla="*/ 457200 w 1138843"/>
              <a:gd name="connsiteY17" fmla="*/ 415636 h 498764"/>
              <a:gd name="connsiteX18" fmla="*/ 446417 w 1138843"/>
              <a:gd name="connsiteY18" fmla="*/ 391534 h 498764"/>
              <a:gd name="connsiteX19" fmla="*/ 498763 w 1138843"/>
              <a:gd name="connsiteY19" fmla="*/ 324196 h 498764"/>
              <a:gd name="connsiteX20" fmla="*/ 656705 w 1138843"/>
              <a:gd name="connsiteY20" fmla="*/ 307571 h 498764"/>
              <a:gd name="connsiteX21" fmla="*/ 698269 w 1138843"/>
              <a:gd name="connsiteY21" fmla="*/ 324196 h 498764"/>
              <a:gd name="connsiteX22" fmla="*/ 764771 w 1138843"/>
              <a:gd name="connsiteY22" fmla="*/ 307571 h 498764"/>
              <a:gd name="connsiteX23" fmla="*/ 789709 w 1138843"/>
              <a:gd name="connsiteY23" fmla="*/ 299258 h 498764"/>
              <a:gd name="connsiteX24" fmla="*/ 847898 w 1138843"/>
              <a:gd name="connsiteY24" fmla="*/ 249382 h 498764"/>
              <a:gd name="connsiteX25" fmla="*/ 906087 w 1138843"/>
              <a:gd name="connsiteY25" fmla="*/ 207818 h 498764"/>
              <a:gd name="connsiteX26" fmla="*/ 939338 w 1138843"/>
              <a:gd name="connsiteY26" fmla="*/ 166255 h 498764"/>
              <a:gd name="connsiteX27" fmla="*/ 997527 w 1138843"/>
              <a:gd name="connsiteY27" fmla="*/ 141316 h 498764"/>
              <a:gd name="connsiteX28" fmla="*/ 1064029 w 1138843"/>
              <a:gd name="connsiteY28" fmla="*/ 149629 h 498764"/>
              <a:gd name="connsiteX29" fmla="*/ 1088967 w 1138843"/>
              <a:gd name="connsiteY29" fmla="*/ 166255 h 498764"/>
              <a:gd name="connsiteX30" fmla="*/ 1113905 w 1138843"/>
              <a:gd name="connsiteY30" fmla="*/ 174567 h 498764"/>
              <a:gd name="connsiteX31" fmla="*/ 1138843 w 1138843"/>
              <a:gd name="connsiteY31" fmla="*/ 216131 h 498764"/>
              <a:gd name="connsiteX0" fmla="*/ 0 w 1138843"/>
              <a:gd name="connsiteY0" fmla="*/ 390698 h 498764"/>
              <a:gd name="connsiteX1" fmla="*/ 33251 w 1138843"/>
              <a:gd name="connsiteY1" fmla="*/ 349135 h 498764"/>
              <a:gd name="connsiteX2" fmla="*/ 41563 w 1138843"/>
              <a:gd name="connsiteY2" fmla="*/ 315884 h 498764"/>
              <a:gd name="connsiteX3" fmla="*/ 74814 w 1138843"/>
              <a:gd name="connsiteY3" fmla="*/ 224444 h 498764"/>
              <a:gd name="connsiteX4" fmla="*/ 108065 w 1138843"/>
              <a:gd name="connsiteY4" fmla="*/ 108065 h 498764"/>
              <a:gd name="connsiteX5" fmla="*/ 124691 w 1138843"/>
              <a:gd name="connsiteY5" fmla="*/ 74815 h 498764"/>
              <a:gd name="connsiteX6" fmla="*/ 133003 w 1138843"/>
              <a:gd name="connsiteY6" fmla="*/ 49876 h 498764"/>
              <a:gd name="connsiteX7" fmla="*/ 166254 w 1138843"/>
              <a:gd name="connsiteY7" fmla="*/ 0 h 498764"/>
              <a:gd name="connsiteX8" fmla="*/ 207818 w 1138843"/>
              <a:gd name="connsiteY8" fmla="*/ 8313 h 498764"/>
              <a:gd name="connsiteX9" fmla="*/ 224443 w 1138843"/>
              <a:gd name="connsiteY9" fmla="*/ 33251 h 498764"/>
              <a:gd name="connsiteX10" fmla="*/ 249381 w 1138843"/>
              <a:gd name="connsiteY10" fmla="*/ 49876 h 498764"/>
              <a:gd name="connsiteX11" fmla="*/ 315883 w 1138843"/>
              <a:gd name="connsiteY11" fmla="*/ 157942 h 498764"/>
              <a:gd name="connsiteX12" fmla="*/ 365760 w 1138843"/>
              <a:gd name="connsiteY12" fmla="*/ 374073 h 498764"/>
              <a:gd name="connsiteX13" fmla="*/ 374072 w 1138843"/>
              <a:gd name="connsiteY13" fmla="*/ 432262 h 498764"/>
              <a:gd name="connsiteX14" fmla="*/ 407323 w 1138843"/>
              <a:gd name="connsiteY14" fmla="*/ 498764 h 498764"/>
              <a:gd name="connsiteX15" fmla="*/ 440574 w 1138843"/>
              <a:gd name="connsiteY15" fmla="*/ 490451 h 498764"/>
              <a:gd name="connsiteX16" fmla="*/ 448887 w 1138843"/>
              <a:gd name="connsiteY16" fmla="*/ 457200 h 498764"/>
              <a:gd name="connsiteX17" fmla="*/ 457200 w 1138843"/>
              <a:gd name="connsiteY17" fmla="*/ 415636 h 498764"/>
              <a:gd name="connsiteX18" fmla="*/ 446417 w 1138843"/>
              <a:gd name="connsiteY18" fmla="*/ 391534 h 498764"/>
              <a:gd name="connsiteX19" fmla="*/ 498763 w 1138843"/>
              <a:gd name="connsiteY19" fmla="*/ 324196 h 498764"/>
              <a:gd name="connsiteX20" fmla="*/ 656705 w 1138843"/>
              <a:gd name="connsiteY20" fmla="*/ 307571 h 498764"/>
              <a:gd name="connsiteX21" fmla="*/ 698269 w 1138843"/>
              <a:gd name="connsiteY21" fmla="*/ 324196 h 498764"/>
              <a:gd name="connsiteX22" fmla="*/ 789709 w 1138843"/>
              <a:gd name="connsiteY22" fmla="*/ 299258 h 498764"/>
              <a:gd name="connsiteX23" fmla="*/ 847898 w 1138843"/>
              <a:gd name="connsiteY23" fmla="*/ 249382 h 498764"/>
              <a:gd name="connsiteX24" fmla="*/ 906087 w 1138843"/>
              <a:gd name="connsiteY24" fmla="*/ 207818 h 498764"/>
              <a:gd name="connsiteX25" fmla="*/ 939338 w 1138843"/>
              <a:gd name="connsiteY25" fmla="*/ 166255 h 498764"/>
              <a:gd name="connsiteX26" fmla="*/ 997527 w 1138843"/>
              <a:gd name="connsiteY26" fmla="*/ 141316 h 498764"/>
              <a:gd name="connsiteX27" fmla="*/ 1064029 w 1138843"/>
              <a:gd name="connsiteY27" fmla="*/ 149629 h 498764"/>
              <a:gd name="connsiteX28" fmla="*/ 1088967 w 1138843"/>
              <a:gd name="connsiteY28" fmla="*/ 166255 h 498764"/>
              <a:gd name="connsiteX29" fmla="*/ 1113905 w 1138843"/>
              <a:gd name="connsiteY29" fmla="*/ 174567 h 498764"/>
              <a:gd name="connsiteX30" fmla="*/ 1138843 w 1138843"/>
              <a:gd name="connsiteY30" fmla="*/ 216131 h 498764"/>
              <a:gd name="connsiteX0" fmla="*/ 0 w 1138843"/>
              <a:gd name="connsiteY0" fmla="*/ 390698 h 498764"/>
              <a:gd name="connsiteX1" fmla="*/ 33251 w 1138843"/>
              <a:gd name="connsiteY1" fmla="*/ 349135 h 498764"/>
              <a:gd name="connsiteX2" fmla="*/ 41563 w 1138843"/>
              <a:gd name="connsiteY2" fmla="*/ 315884 h 498764"/>
              <a:gd name="connsiteX3" fmla="*/ 74814 w 1138843"/>
              <a:gd name="connsiteY3" fmla="*/ 224444 h 498764"/>
              <a:gd name="connsiteX4" fmla="*/ 108065 w 1138843"/>
              <a:gd name="connsiteY4" fmla="*/ 108065 h 498764"/>
              <a:gd name="connsiteX5" fmla="*/ 124691 w 1138843"/>
              <a:gd name="connsiteY5" fmla="*/ 74815 h 498764"/>
              <a:gd name="connsiteX6" fmla="*/ 133003 w 1138843"/>
              <a:gd name="connsiteY6" fmla="*/ 49876 h 498764"/>
              <a:gd name="connsiteX7" fmla="*/ 166254 w 1138843"/>
              <a:gd name="connsiteY7" fmla="*/ 0 h 498764"/>
              <a:gd name="connsiteX8" fmla="*/ 207818 w 1138843"/>
              <a:gd name="connsiteY8" fmla="*/ 8313 h 498764"/>
              <a:gd name="connsiteX9" fmla="*/ 224443 w 1138843"/>
              <a:gd name="connsiteY9" fmla="*/ 33251 h 498764"/>
              <a:gd name="connsiteX10" fmla="*/ 249381 w 1138843"/>
              <a:gd name="connsiteY10" fmla="*/ 49876 h 498764"/>
              <a:gd name="connsiteX11" fmla="*/ 315883 w 1138843"/>
              <a:gd name="connsiteY11" fmla="*/ 157942 h 498764"/>
              <a:gd name="connsiteX12" fmla="*/ 365760 w 1138843"/>
              <a:gd name="connsiteY12" fmla="*/ 374073 h 498764"/>
              <a:gd name="connsiteX13" fmla="*/ 374072 w 1138843"/>
              <a:gd name="connsiteY13" fmla="*/ 432262 h 498764"/>
              <a:gd name="connsiteX14" fmla="*/ 407323 w 1138843"/>
              <a:gd name="connsiteY14" fmla="*/ 498764 h 498764"/>
              <a:gd name="connsiteX15" fmla="*/ 440574 w 1138843"/>
              <a:gd name="connsiteY15" fmla="*/ 490451 h 498764"/>
              <a:gd name="connsiteX16" fmla="*/ 448887 w 1138843"/>
              <a:gd name="connsiteY16" fmla="*/ 457200 h 498764"/>
              <a:gd name="connsiteX17" fmla="*/ 457200 w 1138843"/>
              <a:gd name="connsiteY17" fmla="*/ 415636 h 498764"/>
              <a:gd name="connsiteX18" fmla="*/ 446417 w 1138843"/>
              <a:gd name="connsiteY18" fmla="*/ 391534 h 498764"/>
              <a:gd name="connsiteX19" fmla="*/ 617533 w 1138843"/>
              <a:gd name="connsiteY19" fmla="*/ 433987 h 498764"/>
              <a:gd name="connsiteX20" fmla="*/ 656705 w 1138843"/>
              <a:gd name="connsiteY20" fmla="*/ 307571 h 498764"/>
              <a:gd name="connsiteX21" fmla="*/ 698269 w 1138843"/>
              <a:gd name="connsiteY21" fmla="*/ 324196 h 498764"/>
              <a:gd name="connsiteX22" fmla="*/ 789709 w 1138843"/>
              <a:gd name="connsiteY22" fmla="*/ 299258 h 498764"/>
              <a:gd name="connsiteX23" fmla="*/ 847898 w 1138843"/>
              <a:gd name="connsiteY23" fmla="*/ 249382 h 498764"/>
              <a:gd name="connsiteX24" fmla="*/ 906087 w 1138843"/>
              <a:gd name="connsiteY24" fmla="*/ 207818 h 498764"/>
              <a:gd name="connsiteX25" fmla="*/ 939338 w 1138843"/>
              <a:gd name="connsiteY25" fmla="*/ 166255 h 498764"/>
              <a:gd name="connsiteX26" fmla="*/ 997527 w 1138843"/>
              <a:gd name="connsiteY26" fmla="*/ 141316 h 498764"/>
              <a:gd name="connsiteX27" fmla="*/ 1064029 w 1138843"/>
              <a:gd name="connsiteY27" fmla="*/ 149629 h 498764"/>
              <a:gd name="connsiteX28" fmla="*/ 1088967 w 1138843"/>
              <a:gd name="connsiteY28" fmla="*/ 166255 h 498764"/>
              <a:gd name="connsiteX29" fmla="*/ 1113905 w 1138843"/>
              <a:gd name="connsiteY29" fmla="*/ 174567 h 498764"/>
              <a:gd name="connsiteX30" fmla="*/ 1138843 w 1138843"/>
              <a:gd name="connsiteY30" fmla="*/ 216131 h 498764"/>
              <a:gd name="connsiteX0" fmla="*/ 0 w 1138843"/>
              <a:gd name="connsiteY0" fmla="*/ 390698 h 498764"/>
              <a:gd name="connsiteX1" fmla="*/ 33251 w 1138843"/>
              <a:gd name="connsiteY1" fmla="*/ 349135 h 498764"/>
              <a:gd name="connsiteX2" fmla="*/ 41563 w 1138843"/>
              <a:gd name="connsiteY2" fmla="*/ 315884 h 498764"/>
              <a:gd name="connsiteX3" fmla="*/ 74814 w 1138843"/>
              <a:gd name="connsiteY3" fmla="*/ 224444 h 498764"/>
              <a:gd name="connsiteX4" fmla="*/ 108065 w 1138843"/>
              <a:gd name="connsiteY4" fmla="*/ 108065 h 498764"/>
              <a:gd name="connsiteX5" fmla="*/ 124691 w 1138843"/>
              <a:gd name="connsiteY5" fmla="*/ 74815 h 498764"/>
              <a:gd name="connsiteX6" fmla="*/ 133003 w 1138843"/>
              <a:gd name="connsiteY6" fmla="*/ 49876 h 498764"/>
              <a:gd name="connsiteX7" fmla="*/ 166254 w 1138843"/>
              <a:gd name="connsiteY7" fmla="*/ 0 h 498764"/>
              <a:gd name="connsiteX8" fmla="*/ 207818 w 1138843"/>
              <a:gd name="connsiteY8" fmla="*/ 8313 h 498764"/>
              <a:gd name="connsiteX9" fmla="*/ 224443 w 1138843"/>
              <a:gd name="connsiteY9" fmla="*/ 33251 h 498764"/>
              <a:gd name="connsiteX10" fmla="*/ 249381 w 1138843"/>
              <a:gd name="connsiteY10" fmla="*/ 49876 h 498764"/>
              <a:gd name="connsiteX11" fmla="*/ 315883 w 1138843"/>
              <a:gd name="connsiteY11" fmla="*/ 157942 h 498764"/>
              <a:gd name="connsiteX12" fmla="*/ 365760 w 1138843"/>
              <a:gd name="connsiteY12" fmla="*/ 374073 h 498764"/>
              <a:gd name="connsiteX13" fmla="*/ 374072 w 1138843"/>
              <a:gd name="connsiteY13" fmla="*/ 432262 h 498764"/>
              <a:gd name="connsiteX14" fmla="*/ 407323 w 1138843"/>
              <a:gd name="connsiteY14" fmla="*/ 498764 h 498764"/>
              <a:gd name="connsiteX15" fmla="*/ 440574 w 1138843"/>
              <a:gd name="connsiteY15" fmla="*/ 490451 h 498764"/>
              <a:gd name="connsiteX16" fmla="*/ 448887 w 1138843"/>
              <a:gd name="connsiteY16" fmla="*/ 457200 h 498764"/>
              <a:gd name="connsiteX17" fmla="*/ 457200 w 1138843"/>
              <a:gd name="connsiteY17" fmla="*/ 415636 h 498764"/>
              <a:gd name="connsiteX18" fmla="*/ 446417 w 1138843"/>
              <a:gd name="connsiteY18" fmla="*/ 391534 h 498764"/>
              <a:gd name="connsiteX19" fmla="*/ 617533 w 1138843"/>
              <a:gd name="connsiteY19" fmla="*/ 433987 h 498764"/>
              <a:gd name="connsiteX20" fmla="*/ 656705 w 1138843"/>
              <a:gd name="connsiteY20" fmla="*/ 307571 h 498764"/>
              <a:gd name="connsiteX21" fmla="*/ 789709 w 1138843"/>
              <a:gd name="connsiteY21" fmla="*/ 299258 h 498764"/>
              <a:gd name="connsiteX22" fmla="*/ 847898 w 1138843"/>
              <a:gd name="connsiteY22" fmla="*/ 249382 h 498764"/>
              <a:gd name="connsiteX23" fmla="*/ 906087 w 1138843"/>
              <a:gd name="connsiteY23" fmla="*/ 207818 h 498764"/>
              <a:gd name="connsiteX24" fmla="*/ 939338 w 1138843"/>
              <a:gd name="connsiteY24" fmla="*/ 166255 h 498764"/>
              <a:gd name="connsiteX25" fmla="*/ 997527 w 1138843"/>
              <a:gd name="connsiteY25" fmla="*/ 141316 h 498764"/>
              <a:gd name="connsiteX26" fmla="*/ 1064029 w 1138843"/>
              <a:gd name="connsiteY26" fmla="*/ 149629 h 498764"/>
              <a:gd name="connsiteX27" fmla="*/ 1088967 w 1138843"/>
              <a:gd name="connsiteY27" fmla="*/ 166255 h 498764"/>
              <a:gd name="connsiteX28" fmla="*/ 1113905 w 1138843"/>
              <a:gd name="connsiteY28" fmla="*/ 174567 h 498764"/>
              <a:gd name="connsiteX29" fmla="*/ 1138843 w 1138843"/>
              <a:gd name="connsiteY29" fmla="*/ 216131 h 498764"/>
              <a:gd name="connsiteX0" fmla="*/ 0 w 1138843"/>
              <a:gd name="connsiteY0" fmla="*/ 390698 h 498764"/>
              <a:gd name="connsiteX1" fmla="*/ 33251 w 1138843"/>
              <a:gd name="connsiteY1" fmla="*/ 349135 h 498764"/>
              <a:gd name="connsiteX2" fmla="*/ 41563 w 1138843"/>
              <a:gd name="connsiteY2" fmla="*/ 315884 h 498764"/>
              <a:gd name="connsiteX3" fmla="*/ 74814 w 1138843"/>
              <a:gd name="connsiteY3" fmla="*/ 224444 h 498764"/>
              <a:gd name="connsiteX4" fmla="*/ 108065 w 1138843"/>
              <a:gd name="connsiteY4" fmla="*/ 108065 h 498764"/>
              <a:gd name="connsiteX5" fmla="*/ 124691 w 1138843"/>
              <a:gd name="connsiteY5" fmla="*/ 74815 h 498764"/>
              <a:gd name="connsiteX6" fmla="*/ 133003 w 1138843"/>
              <a:gd name="connsiteY6" fmla="*/ 49876 h 498764"/>
              <a:gd name="connsiteX7" fmla="*/ 166254 w 1138843"/>
              <a:gd name="connsiteY7" fmla="*/ 0 h 498764"/>
              <a:gd name="connsiteX8" fmla="*/ 207818 w 1138843"/>
              <a:gd name="connsiteY8" fmla="*/ 8313 h 498764"/>
              <a:gd name="connsiteX9" fmla="*/ 224443 w 1138843"/>
              <a:gd name="connsiteY9" fmla="*/ 33251 h 498764"/>
              <a:gd name="connsiteX10" fmla="*/ 249381 w 1138843"/>
              <a:gd name="connsiteY10" fmla="*/ 49876 h 498764"/>
              <a:gd name="connsiteX11" fmla="*/ 315883 w 1138843"/>
              <a:gd name="connsiteY11" fmla="*/ 157942 h 498764"/>
              <a:gd name="connsiteX12" fmla="*/ 365760 w 1138843"/>
              <a:gd name="connsiteY12" fmla="*/ 374073 h 498764"/>
              <a:gd name="connsiteX13" fmla="*/ 374072 w 1138843"/>
              <a:gd name="connsiteY13" fmla="*/ 432262 h 498764"/>
              <a:gd name="connsiteX14" fmla="*/ 407323 w 1138843"/>
              <a:gd name="connsiteY14" fmla="*/ 498764 h 498764"/>
              <a:gd name="connsiteX15" fmla="*/ 440574 w 1138843"/>
              <a:gd name="connsiteY15" fmla="*/ 490451 h 498764"/>
              <a:gd name="connsiteX16" fmla="*/ 448887 w 1138843"/>
              <a:gd name="connsiteY16" fmla="*/ 457200 h 498764"/>
              <a:gd name="connsiteX17" fmla="*/ 457200 w 1138843"/>
              <a:gd name="connsiteY17" fmla="*/ 415636 h 498764"/>
              <a:gd name="connsiteX18" fmla="*/ 446417 w 1138843"/>
              <a:gd name="connsiteY18" fmla="*/ 391534 h 498764"/>
              <a:gd name="connsiteX19" fmla="*/ 617533 w 1138843"/>
              <a:gd name="connsiteY19" fmla="*/ 433987 h 498764"/>
              <a:gd name="connsiteX20" fmla="*/ 789709 w 1138843"/>
              <a:gd name="connsiteY20" fmla="*/ 299258 h 498764"/>
              <a:gd name="connsiteX21" fmla="*/ 847898 w 1138843"/>
              <a:gd name="connsiteY21" fmla="*/ 249382 h 498764"/>
              <a:gd name="connsiteX22" fmla="*/ 906087 w 1138843"/>
              <a:gd name="connsiteY22" fmla="*/ 207818 h 498764"/>
              <a:gd name="connsiteX23" fmla="*/ 939338 w 1138843"/>
              <a:gd name="connsiteY23" fmla="*/ 166255 h 498764"/>
              <a:gd name="connsiteX24" fmla="*/ 997527 w 1138843"/>
              <a:gd name="connsiteY24" fmla="*/ 141316 h 498764"/>
              <a:gd name="connsiteX25" fmla="*/ 1064029 w 1138843"/>
              <a:gd name="connsiteY25" fmla="*/ 149629 h 498764"/>
              <a:gd name="connsiteX26" fmla="*/ 1088967 w 1138843"/>
              <a:gd name="connsiteY26" fmla="*/ 166255 h 498764"/>
              <a:gd name="connsiteX27" fmla="*/ 1113905 w 1138843"/>
              <a:gd name="connsiteY27" fmla="*/ 174567 h 498764"/>
              <a:gd name="connsiteX28" fmla="*/ 1138843 w 1138843"/>
              <a:gd name="connsiteY28" fmla="*/ 216131 h 498764"/>
              <a:gd name="connsiteX0" fmla="*/ 0 w 1138843"/>
              <a:gd name="connsiteY0" fmla="*/ 390698 h 498764"/>
              <a:gd name="connsiteX1" fmla="*/ 33251 w 1138843"/>
              <a:gd name="connsiteY1" fmla="*/ 349135 h 498764"/>
              <a:gd name="connsiteX2" fmla="*/ 41563 w 1138843"/>
              <a:gd name="connsiteY2" fmla="*/ 315884 h 498764"/>
              <a:gd name="connsiteX3" fmla="*/ 74814 w 1138843"/>
              <a:gd name="connsiteY3" fmla="*/ 224444 h 498764"/>
              <a:gd name="connsiteX4" fmla="*/ 108065 w 1138843"/>
              <a:gd name="connsiteY4" fmla="*/ 108065 h 498764"/>
              <a:gd name="connsiteX5" fmla="*/ 124691 w 1138843"/>
              <a:gd name="connsiteY5" fmla="*/ 74815 h 498764"/>
              <a:gd name="connsiteX6" fmla="*/ 133003 w 1138843"/>
              <a:gd name="connsiteY6" fmla="*/ 49876 h 498764"/>
              <a:gd name="connsiteX7" fmla="*/ 166254 w 1138843"/>
              <a:gd name="connsiteY7" fmla="*/ 0 h 498764"/>
              <a:gd name="connsiteX8" fmla="*/ 207818 w 1138843"/>
              <a:gd name="connsiteY8" fmla="*/ 8313 h 498764"/>
              <a:gd name="connsiteX9" fmla="*/ 224443 w 1138843"/>
              <a:gd name="connsiteY9" fmla="*/ 33251 h 498764"/>
              <a:gd name="connsiteX10" fmla="*/ 249381 w 1138843"/>
              <a:gd name="connsiteY10" fmla="*/ 49876 h 498764"/>
              <a:gd name="connsiteX11" fmla="*/ 315883 w 1138843"/>
              <a:gd name="connsiteY11" fmla="*/ 157942 h 498764"/>
              <a:gd name="connsiteX12" fmla="*/ 365760 w 1138843"/>
              <a:gd name="connsiteY12" fmla="*/ 374073 h 498764"/>
              <a:gd name="connsiteX13" fmla="*/ 374072 w 1138843"/>
              <a:gd name="connsiteY13" fmla="*/ 432262 h 498764"/>
              <a:gd name="connsiteX14" fmla="*/ 407323 w 1138843"/>
              <a:gd name="connsiteY14" fmla="*/ 498764 h 498764"/>
              <a:gd name="connsiteX15" fmla="*/ 440574 w 1138843"/>
              <a:gd name="connsiteY15" fmla="*/ 490451 h 498764"/>
              <a:gd name="connsiteX16" fmla="*/ 448887 w 1138843"/>
              <a:gd name="connsiteY16" fmla="*/ 457200 h 498764"/>
              <a:gd name="connsiteX17" fmla="*/ 457200 w 1138843"/>
              <a:gd name="connsiteY17" fmla="*/ 415636 h 498764"/>
              <a:gd name="connsiteX18" fmla="*/ 446417 w 1138843"/>
              <a:gd name="connsiteY18" fmla="*/ 391534 h 498764"/>
              <a:gd name="connsiteX19" fmla="*/ 617533 w 1138843"/>
              <a:gd name="connsiteY19" fmla="*/ 433987 h 498764"/>
              <a:gd name="connsiteX20" fmla="*/ 780573 w 1138843"/>
              <a:gd name="connsiteY20" fmla="*/ 390751 h 498764"/>
              <a:gd name="connsiteX21" fmla="*/ 847898 w 1138843"/>
              <a:gd name="connsiteY21" fmla="*/ 249382 h 498764"/>
              <a:gd name="connsiteX22" fmla="*/ 906087 w 1138843"/>
              <a:gd name="connsiteY22" fmla="*/ 207818 h 498764"/>
              <a:gd name="connsiteX23" fmla="*/ 939338 w 1138843"/>
              <a:gd name="connsiteY23" fmla="*/ 166255 h 498764"/>
              <a:gd name="connsiteX24" fmla="*/ 997527 w 1138843"/>
              <a:gd name="connsiteY24" fmla="*/ 141316 h 498764"/>
              <a:gd name="connsiteX25" fmla="*/ 1064029 w 1138843"/>
              <a:gd name="connsiteY25" fmla="*/ 149629 h 498764"/>
              <a:gd name="connsiteX26" fmla="*/ 1088967 w 1138843"/>
              <a:gd name="connsiteY26" fmla="*/ 166255 h 498764"/>
              <a:gd name="connsiteX27" fmla="*/ 1113905 w 1138843"/>
              <a:gd name="connsiteY27" fmla="*/ 174567 h 498764"/>
              <a:gd name="connsiteX28" fmla="*/ 1138843 w 1138843"/>
              <a:gd name="connsiteY28" fmla="*/ 216131 h 498764"/>
              <a:gd name="connsiteX0" fmla="*/ 0 w 1138843"/>
              <a:gd name="connsiteY0" fmla="*/ 390698 h 498764"/>
              <a:gd name="connsiteX1" fmla="*/ 33251 w 1138843"/>
              <a:gd name="connsiteY1" fmla="*/ 349135 h 498764"/>
              <a:gd name="connsiteX2" fmla="*/ 41563 w 1138843"/>
              <a:gd name="connsiteY2" fmla="*/ 315884 h 498764"/>
              <a:gd name="connsiteX3" fmla="*/ 74814 w 1138843"/>
              <a:gd name="connsiteY3" fmla="*/ 224444 h 498764"/>
              <a:gd name="connsiteX4" fmla="*/ 108065 w 1138843"/>
              <a:gd name="connsiteY4" fmla="*/ 108065 h 498764"/>
              <a:gd name="connsiteX5" fmla="*/ 124691 w 1138843"/>
              <a:gd name="connsiteY5" fmla="*/ 74815 h 498764"/>
              <a:gd name="connsiteX6" fmla="*/ 133003 w 1138843"/>
              <a:gd name="connsiteY6" fmla="*/ 49876 h 498764"/>
              <a:gd name="connsiteX7" fmla="*/ 166254 w 1138843"/>
              <a:gd name="connsiteY7" fmla="*/ 0 h 498764"/>
              <a:gd name="connsiteX8" fmla="*/ 207818 w 1138843"/>
              <a:gd name="connsiteY8" fmla="*/ 8313 h 498764"/>
              <a:gd name="connsiteX9" fmla="*/ 224443 w 1138843"/>
              <a:gd name="connsiteY9" fmla="*/ 33251 h 498764"/>
              <a:gd name="connsiteX10" fmla="*/ 315883 w 1138843"/>
              <a:gd name="connsiteY10" fmla="*/ 157942 h 498764"/>
              <a:gd name="connsiteX11" fmla="*/ 365760 w 1138843"/>
              <a:gd name="connsiteY11" fmla="*/ 374073 h 498764"/>
              <a:gd name="connsiteX12" fmla="*/ 374072 w 1138843"/>
              <a:gd name="connsiteY12" fmla="*/ 432262 h 498764"/>
              <a:gd name="connsiteX13" fmla="*/ 407323 w 1138843"/>
              <a:gd name="connsiteY13" fmla="*/ 498764 h 498764"/>
              <a:gd name="connsiteX14" fmla="*/ 440574 w 1138843"/>
              <a:gd name="connsiteY14" fmla="*/ 490451 h 498764"/>
              <a:gd name="connsiteX15" fmla="*/ 448887 w 1138843"/>
              <a:gd name="connsiteY15" fmla="*/ 457200 h 498764"/>
              <a:gd name="connsiteX16" fmla="*/ 457200 w 1138843"/>
              <a:gd name="connsiteY16" fmla="*/ 415636 h 498764"/>
              <a:gd name="connsiteX17" fmla="*/ 446417 w 1138843"/>
              <a:gd name="connsiteY17" fmla="*/ 391534 h 498764"/>
              <a:gd name="connsiteX18" fmla="*/ 617533 w 1138843"/>
              <a:gd name="connsiteY18" fmla="*/ 433987 h 498764"/>
              <a:gd name="connsiteX19" fmla="*/ 780573 w 1138843"/>
              <a:gd name="connsiteY19" fmla="*/ 390751 h 498764"/>
              <a:gd name="connsiteX20" fmla="*/ 847898 w 1138843"/>
              <a:gd name="connsiteY20" fmla="*/ 249382 h 498764"/>
              <a:gd name="connsiteX21" fmla="*/ 906087 w 1138843"/>
              <a:gd name="connsiteY21" fmla="*/ 207818 h 498764"/>
              <a:gd name="connsiteX22" fmla="*/ 939338 w 1138843"/>
              <a:gd name="connsiteY22" fmla="*/ 166255 h 498764"/>
              <a:gd name="connsiteX23" fmla="*/ 997527 w 1138843"/>
              <a:gd name="connsiteY23" fmla="*/ 141316 h 498764"/>
              <a:gd name="connsiteX24" fmla="*/ 1064029 w 1138843"/>
              <a:gd name="connsiteY24" fmla="*/ 149629 h 498764"/>
              <a:gd name="connsiteX25" fmla="*/ 1088967 w 1138843"/>
              <a:gd name="connsiteY25" fmla="*/ 166255 h 498764"/>
              <a:gd name="connsiteX26" fmla="*/ 1113905 w 1138843"/>
              <a:gd name="connsiteY26" fmla="*/ 174567 h 498764"/>
              <a:gd name="connsiteX27" fmla="*/ 1138843 w 1138843"/>
              <a:gd name="connsiteY27" fmla="*/ 216131 h 498764"/>
              <a:gd name="connsiteX0" fmla="*/ 0 w 1138843"/>
              <a:gd name="connsiteY0" fmla="*/ 395885 h 503951"/>
              <a:gd name="connsiteX1" fmla="*/ 33251 w 1138843"/>
              <a:gd name="connsiteY1" fmla="*/ 354322 h 503951"/>
              <a:gd name="connsiteX2" fmla="*/ 41563 w 1138843"/>
              <a:gd name="connsiteY2" fmla="*/ 321071 h 503951"/>
              <a:gd name="connsiteX3" fmla="*/ 74814 w 1138843"/>
              <a:gd name="connsiteY3" fmla="*/ 229631 h 503951"/>
              <a:gd name="connsiteX4" fmla="*/ 108065 w 1138843"/>
              <a:gd name="connsiteY4" fmla="*/ 113252 h 503951"/>
              <a:gd name="connsiteX5" fmla="*/ 124691 w 1138843"/>
              <a:gd name="connsiteY5" fmla="*/ 80002 h 503951"/>
              <a:gd name="connsiteX6" fmla="*/ 133003 w 1138843"/>
              <a:gd name="connsiteY6" fmla="*/ 55063 h 503951"/>
              <a:gd name="connsiteX7" fmla="*/ 166254 w 1138843"/>
              <a:gd name="connsiteY7" fmla="*/ 5187 h 503951"/>
              <a:gd name="connsiteX8" fmla="*/ 207818 w 1138843"/>
              <a:gd name="connsiteY8" fmla="*/ 13500 h 503951"/>
              <a:gd name="connsiteX9" fmla="*/ 315883 w 1138843"/>
              <a:gd name="connsiteY9" fmla="*/ 163129 h 503951"/>
              <a:gd name="connsiteX10" fmla="*/ 365760 w 1138843"/>
              <a:gd name="connsiteY10" fmla="*/ 379260 h 503951"/>
              <a:gd name="connsiteX11" fmla="*/ 374072 w 1138843"/>
              <a:gd name="connsiteY11" fmla="*/ 437449 h 503951"/>
              <a:gd name="connsiteX12" fmla="*/ 407323 w 1138843"/>
              <a:gd name="connsiteY12" fmla="*/ 503951 h 503951"/>
              <a:gd name="connsiteX13" fmla="*/ 440574 w 1138843"/>
              <a:gd name="connsiteY13" fmla="*/ 495638 h 503951"/>
              <a:gd name="connsiteX14" fmla="*/ 448887 w 1138843"/>
              <a:gd name="connsiteY14" fmla="*/ 462387 h 503951"/>
              <a:gd name="connsiteX15" fmla="*/ 457200 w 1138843"/>
              <a:gd name="connsiteY15" fmla="*/ 420823 h 503951"/>
              <a:gd name="connsiteX16" fmla="*/ 446417 w 1138843"/>
              <a:gd name="connsiteY16" fmla="*/ 396721 h 503951"/>
              <a:gd name="connsiteX17" fmla="*/ 617533 w 1138843"/>
              <a:gd name="connsiteY17" fmla="*/ 439174 h 503951"/>
              <a:gd name="connsiteX18" fmla="*/ 780573 w 1138843"/>
              <a:gd name="connsiteY18" fmla="*/ 395938 h 503951"/>
              <a:gd name="connsiteX19" fmla="*/ 847898 w 1138843"/>
              <a:gd name="connsiteY19" fmla="*/ 254569 h 503951"/>
              <a:gd name="connsiteX20" fmla="*/ 906087 w 1138843"/>
              <a:gd name="connsiteY20" fmla="*/ 213005 h 503951"/>
              <a:gd name="connsiteX21" fmla="*/ 939338 w 1138843"/>
              <a:gd name="connsiteY21" fmla="*/ 171442 h 503951"/>
              <a:gd name="connsiteX22" fmla="*/ 997527 w 1138843"/>
              <a:gd name="connsiteY22" fmla="*/ 146503 h 503951"/>
              <a:gd name="connsiteX23" fmla="*/ 1064029 w 1138843"/>
              <a:gd name="connsiteY23" fmla="*/ 154816 h 503951"/>
              <a:gd name="connsiteX24" fmla="*/ 1088967 w 1138843"/>
              <a:gd name="connsiteY24" fmla="*/ 171442 h 503951"/>
              <a:gd name="connsiteX25" fmla="*/ 1113905 w 1138843"/>
              <a:gd name="connsiteY25" fmla="*/ 179754 h 503951"/>
              <a:gd name="connsiteX26" fmla="*/ 1138843 w 1138843"/>
              <a:gd name="connsiteY26" fmla="*/ 221318 h 503951"/>
              <a:gd name="connsiteX0" fmla="*/ 0 w 1138843"/>
              <a:gd name="connsiteY0" fmla="*/ 405069 h 513135"/>
              <a:gd name="connsiteX1" fmla="*/ 33251 w 1138843"/>
              <a:gd name="connsiteY1" fmla="*/ 363506 h 513135"/>
              <a:gd name="connsiteX2" fmla="*/ 41563 w 1138843"/>
              <a:gd name="connsiteY2" fmla="*/ 330255 h 513135"/>
              <a:gd name="connsiteX3" fmla="*/ 74814 w 1138843"/>
              <a:gd name="connsiteY3" fmla="*/ 238815 h 513135"/>
              <a:gd name="connsiteX4" fmla="*/ 108065 w 1138843"/>
              <a:gd name="connsiteY4" fmla="*/ 122436 h 513135"/>
              <a:gd name="connsiteX5" fmla="*/ 124691 w 1138843"/>
              <a:gd name="connsiteY5" fmla="*/ 89186 h 513135"/>
              <a:gd name="connsiteX6" fmla="*/ 133003 w 1138843"/>
              <a:gd name="connsiteY6" fmla="*/ 64247 h 513135"/>
              <a:gd name="connsiteX7" fmla="*/ 166254 w 1138843"/>
              <a:gd name="connsiteY7" fmla="*/ 14371 h 513135"/>
              <a:gd name="connsiteX8" fmla="*/ 280907 w 1138843"/>
              <a:gd name="connsiteY8" fmla="*/ 13535 h 513135"/>
              <a:gd name="connsiteX9" fmla="*/ 315883 w 1138843"/>
              <a:gd name="connsiteY9" fmla="*/ 172313 h 513135"/>
              <a:gd name="connsiteX10" fmla="*/ 365760 w 1138843"/>
              <a:gd name="connsiteY10" fmla="*/ 388444 h 513135"/>
              <a:gd name="connsiteX11" fmla="*/ 374072 w 1138843"/>
              <a:gd name="connsiteY11" fmla="*/ 446633 h 513135"/>
              <a:gd name="connsiteX12" fmla="*/ 407323 w 1138843"/>
              <a:gd name="connsiteY12" fmla="*/ 513135 h 513135"/>
              <a:gd name="connsiteX13" fmla="*/ 440574 w 1138843"/>
              <a:gd name="connsiteY13" fmla="*/ 504822 h 513135"/>
              <a:gd name="connsiteX14" fmla="*/ 448887 w 1138843"/>
              <a:gd name="connsiteY14" fmla="*/ 471571 h 513135"/>
              <a:gd name="connsiteX15" fmla="*/ 457200 w 1138843"/>
              <a:gd name="connsiteY15" fmla="*/ 430007 h 513135"/>
              <a:gd name="connsiteX16" fmla="*/ 446417 w 1138843"/>
              <a:gd name="connsiteY16" fmla="*/ 405905 h 513135"/>
              <a:gd name="connsiteX17" fmla="*/ 617533 w 1138843"/>
              <a:gd name="connsiteY17" fmla="*/ 448358 h 513135"/>
              <a:gd name="connsiteX18" fmla="*/ 780573 w 1138843"/>
              <a:gd name="connsiteY18" fmla="*/ 405122 h 513135"/>
              <a:gd name="connsiteX19" fmla="*/ 847898 w 1138843"/>
              <a:gd name="connsiteY19" fmla="*/ 263753 h 513135"/>
              <a:gd name="connsiteX20" fmla="*/ 906087 w 1138843"/>
              <a:gd name="connsiteY20" fmla="*/ 222189 h 513135"/>
              <a:gd name="connsiteX21" fmla="*/ 939338 w 1138843"/>
              <a:gd name="connsiteY21" fmla="*/ 180626 h 513135"/>
              <a:gd name="connsiteX22" fmla="*/ 997527 w 1138843"/>
              <a:gd name="connsiteY22" fmla="*/ 155687 h 513135"/>
              <a:gd name="connsiteX23" fmla="*/ 1064029 w 1138843"/>
              <a:gd name="connsiteY23" fmla="*/ 164000 h 513135"/>
              <a:gd name="connsiteX24" fmla="*/ 1088967 w 1138843"/>
              <a:gd name="connsiteY24" fmla="*/ 180626 h 513135"/>
              <a:gd name="connsiteX25" fmla="*/ 1113905 w 1138843"/>
              <a:gd name="connsiteY25" fmla="*/ 188938 h 513135"/>
              <a:gd name="connsiteX26" fmla="*/ 1138843 w 1138843"/>
              <a:gd name="connsiteY26" fmla="*/ 230502 h 513135"/>
              <a:gd name="connsiteX0" fmla="*/ 0 w 1138843"/>
              <a:gd name="connsiteY0" fmla="*/ 405069 h 513135"/>
              <a:gd name="connsiteX1" fmla="*/ 33251 w 1138843"/>
              <a:gd name="connsiteY1" fmla="*/ 363506 h 513135"/>
              <a:gd name="connsiteX2" fmla="*/ 41563 w 1138843"/>
              <a:gd name="connsiteY2" fmla="*/ 330255 h 513135"/>
              <a:gd name="connsiteX3" fmla="*/ 74814 w 1138843"/>
              <a:gd name="connsiteY3" fmla="*/ 238815 h 513135"/>
              <a:gd name="connsiteX4" fmla="*/ 108065 w 1138843"/>
              <a:gd name="connsiteY4" fmla="*/ 122436 h 513135"/>
              <a:gd name="connsiteX5" fmla="*/ 124691 w 1138843"/>
              <a:gd name="connsiteY5" fmla="*/ 89186 h 513135"/>
              <a:gd name="connsiteX6" fmla="*/ 133003 w 1138843"/>
              <a:gd name="connsiteY6" fmla="*/ 64247 h 513135"/>
              <a:gd name="connsiteX7" fmla="*/ 166254 w 1138843"/>
              <a:gd name="connsiteY7" fmla="*/ 14371 h 513135"/>
              <a:gd name="connsiteX8" fmla="*/ 280907 w 1138843"/>
              <a:gd name="connsiteY8" fmla="*/ 13535 h 513135"/>
              <a:gd name="connsiteX9" fmla="*/ 315883 w 1138843"/>
              <a:gd name="connsiteY9" fmla="*/ 172313 h 513135"/>
              <a:gd name="connsiteX10" fmla="*/ 365760 w 1138843"/>
              <a:gd name="connsiteY10" fmla="*/ 388444 h 513135"/>
              <a:gd name="connsiteX11" fmla="*/ 374072 w 1138843"/>
              <a:gd name="connsiteY11" fmla="*/ 446633 h 513135"/>
              <a:gd name="connsiteX12" fmla="*/ 407323 w 1138843"/>
              <a:gd name="connsiteY12" fmla="*/ 513135 h 513135"/>
              <a:gd name="connsiteX13" fmla="*/ 440574 w 1138843"/>
              <a:gd name="connsiteY13" fmla="*/ 504822 h 513135"/>
              <a:gd name="connsiteX14" fmla="*/ 448887 w 1138843"/>
              <a:gd name="connsiteY14" fmla="*/ 471571 h 513135"/>
              <a:gd name="connsiteX15" fmla="*/ 457200 w 1138843"/>
              <a:gd name="connsiteY15" fmla="*/ 430007 h 513135"/>
              <a:gd name="connsiteX16" fmla="*/ 617533 w 1138843"/>
              <a:gd name="connsiteY16" fmla="*/ 448358 h 513135"/>
              <a:gd name="connsiteX17" fmla="*/ 780573 w 1138843"/>
              <a:gd name="connsiteY17" fmla="*/ 405122 h 513135"/>
              <a:gd name="connsiteX18" fmla="*/ 847898 w 1138843"/>
              <a:gd name="connsiteY18" fmla="*/ 263753 h 513135"/>
              <a:gd name="connsiteX19" fmla="*/ 906087 w 1138843"/>
              <a:gd name="connsiteY19" fmla="*/ 222189 h 513135"/>
              <a:gd name="connsiteX20" fmla="*/ 939338 w 1138843"/>
              <a:gd name="connsiteY20" fmla="*/ 180626 h 513135"/>
              <a:gd name="connsiteX21" fmla="*/ 997527 w 1138843"/>
              <a:gd name="connsiteY21" fmla="*/ 155687 h 513135"/>
              <a:gd name="connsiteX22" fmla="*/ 1064029 w 1138843"/>
              <a:gd name="connsiteY22" fmla="*/ 164000 h 513135"/>
              <a:gd name="connsiteX23" fmla="*/ 1088967 w 1138843"/>
              <a:gd name="connsiteY23" fmla="*/ 180626 h 513135"/>
              <a:gd name="connsiteX24" fmla="*/ 1113905 w 1138843"/>
              <a:gd name="connsiteY24" fmla="*/ 188938 h 513135"/>
              <a:gd name="connsiteX25" fmla="*/ 1138843 w 1138843"/>
              <a:gd name="connsiteY25" fmla="*/ 230502 h 513135"/>
              <a:gd name="connsiteX0" fmla="*/ 0 w 1138843"/>
              <a:gd name="connsiteY0" fmla="*/ 405069 h 513135"/>
              <a:gd name="connsiteX1" fmla="*/ 33251 w 1138843"/>
              <a:gd name="connsiteY1" fmla="*/ 363506 h 513135"/>
              <a:gd name="connsiteX2" fmla="*/ 41563 w 1138843"/>
              <a:gd name="connsiteY2" fmla="*/ 330255 h 513135"/>
              <a:gd name="connsiteX3" fmla="*/ 74814 w 1138843"/>
              <a:gd name="connsiteY3" fmla="*/ 238815 h 513135"/>
              <a:gd name="connsiteX4" fmla="*/ 108065 w 1138843"/>
              <a:gd name="connsiteY4" fmla="*/ 122436 h 513135"/>
              <a:gd name="connsiteX5" fmla="*/ 124691 w 1138843"/>
              <a:gd name="connsiteY5" fmla="*/ 89186 h 513135"/>
              <a:gd name="connsiteX6" fmla="*/ 133003 w 1138843"/>
              <a:gd name="connsiteY6" fmla="*/ 64247 h 513135"/>
              <a:gd name="connsiteX7" fmla="*/ 166254 w 1138843"/>
              <a:gd name="connsiteY7" fmla="*/ 14371 h 513135"/>
              <a:gd name="connsiteX8" fmla="*/ 280907 w 1138843"/>
              <a:gd name="connsiteY8" fmla="*/ 13535 h 513135"/>
              <a:gd name="connsiteX9" fmla="*/ 315883 w 1138843"/>
              <a:gd name="connsiteY9" fmla="*/ 172313 h 513135"/>
              <a:gd name="connsiteX10" fmla="*/ 365760 w 1138843"/>
              <a:gd name="connsiteY10" fmla="*/ 388444 h 513135"/>
              <a:gd name="connsiteX11" fmla="*/ 374072 w 1138843"/>
              <a:gd name="connsiteY11" fmla="*/ 446633 h 513135"/>
              <a:gd name="connsiteX12" fmla="*/ 407323 w 1138843"/>
              <a:gd name="connsiteY12" fmla="*/ 513135 h 513135"/>
              <a:gd name="connsiteX13" fmla="*/ 440574 w 1138843"/>
              <a:gd name="connsiteY13" fmla="*/ 504822 h 513135"/>
              <a:gd name="connsiteX14" fmla="*/ 448887 w 1138843"/>
              <a:gd name="connsiteY14" fmla="*/ 471571 h 513135"/>
              <a:gd name="connsiteX15" fmla="*/ 617533 w 1138843"/>
              <a:gd name="connsiteY15" fmla="*/ 448358 h 513135"/>
              <a:gd name="connsiteX16" fmla="*/ 780573 w 1138843"/>
              <a:gd name="connsiteY16" fmla="*/ 405122 h 513135"/>
              <a:gd name="connsiteX17" fmla="*/ 847898 w 1138843"/>
              <a:gd name="connsiteY17" fmla="*/ 263753 h 513135"/>
              <a:gd name="connsiteX18" fmla="*/ 906087 w 1138843"/>
              <a:gd name="connsiteY18" fmla="*/ 222189 h 513135"/>
              <a:gd name="connsiteX19" fmla="*/ 939338 w 1138843"/>
              <a:gd name="connsiteY19" fmla="*/ 180626 h 513135"/>
              <a:gd name="connsiteX20" fmla="*/ 997527 w 1138843"/>
              <a:gd name="connsiteY20" fmla="*/ 155687 h 513135"/>
              <a:gd name="connsiteX21" fmla="*/ 1064029 w 1138843"/>
              <a:gd name="connsiteY21" fmla="*/ 164000 h 513135"/>
              <a:gd name="connsiteX22" fmla="*/ 1088967 w 1138843"/>
              <a:gd name="connsiteY22" fmla="*/ 180626 h 513135"/>
              <a:gd name="connsiteX23" fmla="*/ 1113905 w 1138843"/>
              <a:gd name="connsiteY23" fmla="*/ 188938 h 513135"/>
              <a:gd name="connsiteX24" fmla="*/ 1138843 w 1138843"/>
              <a:gd name="connsiteY24" fmla="*/ 230502 h 513135"/>
              <a:gd name="connsiteX0" fmla="*/ 0 w 1138843"/>
              <a:gd name="connsiteY0" fmla="*/ 405069 h 513135"/>
              <a:gd name="connsiteX1" fmla="*/ 33251 w 1138843"/>
              <a:gd name="connsiteY1" fmla="*/ 363506 h 513135"/>
              <a:gd name="connsiteX2" fmla="*/ 41563 w 1138843"/>
              <a:gd name="connsiteY2" fmla="*/ 330255 h 513135"/>
              <a:gd name="connsiteX3" fmla="*/ 74814 w 1138843"/>
              <a:gd name="connsiteY3" fmla="*/ 238815 h 513135"/>
              <a:gd name="connsiteX4" fmla="*/ 108065 w 1138843"/>
              <a:gd name="connsiteY4" fmla="*/ 122436 h 513135"/>
              <a:gd name="connsiteX5" fmla="*/ 124691 w 1138843"/>
              <a:gd name="connsiteY5" fmla="*/ 89186 h 513135"/>
              <a:gd name="connsiteX6" fmla="*/ 133003 w 1138843"/>
              <a:gd name="connsiteY6" fmla="*/ 64247 h 513135"/>
              <a:gd name="connsiteX7" fmla="*/ 166254 w 1138843"/>
              <a:gd name="connsiteY7" fmla="*/ 14371 h 513135"/>
              <a:gd name="connsiteX8" fmla="*/ 280907 w 1138843"/>
              <a:gd name="connsiteY8" fmla="*/ 13535 h 513135"/>
              <a:gd name="connsiteX9" fmla="*/ 315883 w 1138843"/>
              <a:gd name="connsiteY9" fmla="*/ 172313 h 513135"/>
              <a:gd name="connsiteX10" fmla="*/ 365760 w 1138843"/>
              <a:gd name="connsiteY10" fmla="*/ 388444 h 513135"/>
              <a:gd name="connsiteX11" fmla="*/ 374072 w 1138843"/>
              <a:gd name="connsiteY11" fmla="*/ 446633 h 513135"/>
              <a:gd name="connsiteX12" fmla="*/ 407323 w 1138843"/>
              <a:gd name="connsiteY12" fmla="*/ 513135 h 513135"/>
              <a:gd name="connsiteX13" fmla="*/ 440574 w 1138843"/>
              <a:gd name="connsiteY13" fmla="*/ 504822 h 513135"/>
              <a:gd name="connsiteX14" fmla="*/ 617533 w 1138843"/>
              <a:gd name="connsiteY14" fmla="*/ 448358 h 513135"/>
              <a:gd name="connsiteX15" fmla="*/ 780573 w 1138843"/>
              <a:gd name="connsiteY15" fmla="*/ 405122 h 513135"/>
              <a:gd name="connsiteX16" fmla="*/ 847898 w 1138843"/>
              <a:gd name="connsiteY16" fmla="*/ 263753 h 513135"/>
              <a:gd name="connsiteX17" fmla="*/ 906087 w 1138843"/>
              <a:gd name="connsiteY17" fmla="*/ 222189 h 513135"/>
              <a:gd name="connsiteX18" fmla="*/ 939338 w 1138843"/>
              <a:gd name="connsiteY18" fmla="*/ 180626 h 513135"/>
              <a:gd name="connsiteX19" fmla="*/ 997527 w 1138843"/>
              <a:gd name="connsiteY19" fmla="*/ 155687 h 513135"/>
              <a:gd name="connsiteX20" fmla="*/ 1064029 w 1138843"/>
              <a:gd name="connsiteY20" fmla="*/ 164000 h 513135"/>
              <a:gd name="connsiteX21" fmla="*/ 1088967 w 1138843"/>
              <a:gd name="connsiteY21" fmla="*/ 180626 h 513135"/>
              <a:gd name="connsiteX22" fmla="*/ 1113905 w 1138843"/>
              <a:gd name="connsiteY22" fmla="*/ 188938 h 513135"/>
              <a:gd name="connsiteX23" fmla="*/ 1138843 w 1138843"/>
              <a:gd name="connsiteY23" fmla="*/ 230502 h 513135"/>
              <a:gd name="connsiteX0" fmla="*/ 0 w 1138843"/>
              <a:gd name="connsiteY0" fmla="*/ 420977 h 529043"/>
              <a:gd name="connsiteX1" fmla="*/ 33251 w 1138843"/>
              <a:gd name="connsiteY1" fmla="*/ 379414 h 529043"/>
              <a:gd name="connsiteX2" fmla="*/ 41563 w 1138843"/>
              <a:gd name="connsiteY2" fmla="*/ 346163 h 529043"/>
              <a:gd name="connsiteX3" fmla="*/ 74814 w 1138843"/>
              <a:gd name="connsiteY3" fmla="*/ 254723 h 529043"/>
              <a:gd name="connsiteX4" fmla="*/ 108065 w 1138843"/>
              <a:gd name="connsiteY4" fmla="*/ 138344 h 529043"/>
              <a:gd name="connsiteX5" fmla="*/ 124691 w 1138843"/>
              <a:gd name="connsiteY5" fmla="*/ 105094 h 529043"/>
              <a:gd name="connsiteX6" fmla="*/ 133003 w 1138843"/>
              <a:gd name="connsiteY6" fmla="*/ 80155 h 529043"/>
              <a:gd name="connsiteX7" fmla="*/ 166254 w 1138843"/>
              <a:gd name="connsiteY7" fmla="*/ 30279 h 529043"/>
              <a:gd name="connsiteX8" fmla="*/ 280907 w 1138843"/>
              <a:gd name="connsiteY8" fmla="*/ 29443 h 529043"/>
              <a:gd name="connsiteX9" fmla="*/ 365760 w 1138843"/>
              <a:gd name="connsiteY9" fmla="*/ 404352 h 529043"/>
              <a:gd name="connsiteX10" fmla="*/ 374072 w 1138843"/>
              <a:gd name="connsiteY10" fmla="*/ 462541 h 529043"/>
              <a:gd name="connsiteX11" fmla="*/ 407323 w 1138843"/>
              <a:gd name="connsiteY11" fmla="*/ 529043 h 529043"/>
              <a:gd name="connsiteX12" fmla="*/ 440574 w 1138843"/>
              <a:gd name="connsiteY12" fmla="*/ 520730 h 529043"/>
              <a:gd name="connsiteX13" fmla="*/ 617533 w 1138843"/>
              <a:gd name="connsiteY13" fmla="*/ 464266 h 529043"/>
              <a:gd name="connsiteX14" fmla="*/ 780573 w 1138843"/>
              <a:gd name="connsiteY14" fmla="*/ 421030 h 529043"/>
              <a:gd name="connsiteX15" fmla="*/ 847898 w 1138843"/>
              <a:gd name="connsiteY15" fmla="*/ 279661 h 529043"/>
              <a:gd name="connsiteX16" fmla="*/ 906087 w 1138843"/>
              <a:gd name="connsiteY16" fmla="*/ 238097 h 529043"/>
              <a:gd name="connsiteX17" fmla="*/ 939338 w 1138843"/>
              <a:gd name="connsiteY17" fmla="*/ 196534 h 529043"/>
              <a:gd name="connsiteX18" fmla="*/ 997527 w 1138843"/>
              <a:gd name="connsiteY18" fmla="*/ 171595 h 529043"/>
              <a:gd name="connsiteX19" fmla="*/ 1064029 w 1138843"/>
              <a:gd name="connsiteY19" fmla="*/ 179908 h 529043"/>
              <a:gd name="connsiteX20" fmla="*/ 1088967 w 1138843"/>
              <a:gd name="connsiteY20" fmla="*/ 196534 h 529043"/>
              <a:gd name="connsiteX21" fmla="*/ 1113905 w 1138843"/>
              <a:gd name="connsiteY21" fmla="*/ 204846 h 529043"/>
              <a:gd name="connsiteX22" fmla="*/ 1138843 w 1138843"/>
              <a:gd name="connsiteY22" fmla="*/ 246410 h 529043"/>
              <a:gd name="connsiteX0" fmla="*/ 0 w 1138843"/>
              <a:gd name="connsiteY0" fmla="*/ 422008 h 530074"/>
              <a:gd name="connsiteX1" fmla="*/ 33251 w 1138843"/>
              <a:gd name="connsiteY1" fmla="*/ 380445 h 530074"/>
              <a:gd name="connsiteX2" fmla="*/ 41563 w 1138843"/>
              <a:gd name="connsiteY2" fmla="*/ 347194 h 530074"/>
              <a:gd name="connsiteX3" fmla="*/ 74814 w 1138843"/>
              <a:gd name="connsiteY3" fmla="*/ 255754 h 530074"/>
              <a:gd name="connsiteX4" fmla="*/ 108065 w 1138843"/>
              <a:gd name="connsiteY4" fmla="*/ 139375 h 530074"/>
              <a:gd name="connsiteX5" fmla="*/ 124691 w 1138843"/>
              <a:gd name="connsiteY5" fmla="*/ 106125 h 530074"/>
              <a:gd name="connsiteX6" fmla="*/ 166254 w 1138843"/>
              <a:gd name="connsiteY6" fmla="*/ 31310 h 530074"/>
              <a:gd name="connsiteX7" fmla="*/ 280907 w 1138843"/>
              <a:gd name="connsiteY7" fmla="*/ 30474 h 530074"/>
              <a:gd name="connsiteX8" fmla="*/ 365760 w 1138843"/>
              <a:gd name="connsiteY8" fmla="*/ 405383 h 530074"/>
              <a:gd name="connsiteX9" fmla="*/ 374072 w 1138843"/>
              <a:gd name="connsiteY9" fmla="*/ 463572 h 530074"/>
              <a:gd name="connsiteX10" fmla="*/ 407323 w 1138843"/>
              <a:gd name="connsiteY10" fmla="*/ 530074 h 530074"/>
              <a:gd name="connsiteX11" fmla="*/ 440574 w 1138843"/>
              <a:gd name="connsiteY11" fmla="*/ 521761 h 530074"/>
              <a:gd name="connsiteX12" fmla="*/ 617533 w 1138843"/>
              <a:gd name="connsiteY12" fmla="*/ 465297 h 530074"/>
              <a:gd name="connsiteX13" fmla="*/ 780573 w 1138843"/>
              <a:gd name="connsiteY13" fmla="*/ 422061 h 530074"/>
              <a:gd name="connsiteX14" fmla="*/ 847898 w 1138843"/>
              <a:gd name="connsiteY14" fmla="*/ 280692 h 530074"/>
              <a:gd name="connsiteX15" fmla="*/ 906087 w 1138843"/>
              <a:gd name="connsiteY15" fmla="*/ 239128 h 530074"/>
              <a:gd name="connsiteX16" fmla="*/ 939338 w 1138843"/>
              <a:gd name="connsiteY16" fmla="*/ 197565 h 530074"/>
              <a:gd name="connsiteX17" fmla="*/ 997527 w 1138843"/>
              <a:gd name="connsiteY17" fmla="*/ 172626 h 530074"/>
              <a:gd name="connsiteX18" fmla="*/ 1064029 w 1138843"/>
              <a:gd name="connsiteY18" fmla="*/ 180939 h 530074"/>
              <a:gd name="connsiteX19" fmla="*/ 1088967 w 1138843"/>
              <a:gd name="connsiteY19" fmla="*/ 197565 h 530074"/>
              <a:gd name="connsiteX20" fmla="*/ 1113905 w 1138843"/>
              <a:gd name="connsiteY20" fmla="*/ 205877 h 530074"/>
              <a:gd name="connsiteX21" fmla="*/ 1138843 w 1138843"/>
              <a:gd name="connsiteY21" fmla="*/ 247441 h 530074"/>
              <a:gd name="connsiteX0" fmla="*/ 0 w 1138843"/>
              <a:gd name="connsiteY0" fmla="*/ 422008 h 530074"/>
              <a:gd name="connsiteX1" fmla="*/ 33251 w 1138843"/>
              <a:gd name="connsiteY1" fmla="*/ 380445 h 530074"/>
              <a:gd name="connsiteX2" fmla="*/ 74814 w 1138843"/>
              <a:gd name="connsiteY2" fmla="*/ 255754 h 530074"/>
              <a:gd name="connsiteX3" fmla="*/ 108065 w 1138843"/>
              <a:gd name="connsiteY3" fmla="*/ 139375 h 530074"/>
              <a:gd name="connsiteX4" fmla="*/ 124691 w 1138843"/>
              <a:gd name="connsiteY4" fmla="*/ 106125 h 530074"/>
              <a:gd name="connsiteX5" fmla="*/ 166254 w 1138843"/>
              <a:gd name="connsiteY5" fmla="*/ 31310 h 530074"/>
              <a:gd name="connsiteX6" fmla="*/ 280907 w 1138843"/>
              <a:gd name="connsiteY6" fmla="*/ 30474 h 530074"/>
              <a:gd name="connsiteX7" fmla="*/ 365760 w 1138843"/>
              <a:gd name="connsiteY7" fmla="*/ 405383 h 530074"/>
              <a:gd name="connsiteX8" fmla="*/ 374072 w 1138843"/>
              <a:gd name="connsiteY8" fmla="*/ 463572 h 530074"/>
              <a:gd name="connsiteX9" fmla="*/ 407323 w 1138843"/>
              <a:gd name="connsiteY9" fmla="*/ 530074 h 530074"/>
              <a:gd name="connsiteX10" fmla="*/ 440574 w 1138843"/>
              <a:gd name="connsiteY10" fmla="*/ 521761 h 530074"/>
              <a:gd name="connsiteX11" fmla="*/ 617533 w 1138843"/>
              <a:gd name="connsiteY11" fmla="*/ 465297 h 530074"/>
              <a:gd name="connsiteX12" fmla="*/ 780573 w 1138843"/>
              <a:gd name="connsiteY12" fmla="*/ 422061 h 530074"/>
              <a:gd name="connsiteX13" fmla="*/ 847898 w 1138843"/>
              <a:gd name="connsiteY13" fmla="*/ 280692 h 530074"/>
              <a:gd name="connsiteX14" fmla="*/ 906087 w 1138843"/>
              <a:gd name="connsiteY14" fmla="*/ 239128 h 530074"/>
              <a:gd name="connsiteX15" fmla="*/ 939338 w 1138843"/>
              <a:gd name="connsiteY15" fmla="*/ 197565 h 530074"/>
              <a:gd name="connsiteX16" fmla="*/ 997527 w 1138843"/>
              <a:gd name="connsiteY16" fmla="*/ 172626 h 530074"/>
              <a:gd name="connsiteX17" fmla="*/ 1064029 w 1138843"/>
              <a:gd name="connsiteY17" fmla="*/ 180939 h 530074"/>
              <a:gd name="connsiteX18" fmla="*/ 1088967 w 1138843"/>
              <a:gd name="connsiteY18" fmla="*/ 197565 h 530074"/>
              <a:gd name="connsiteX19" fmla="*/ 1113905 w 1138843"/>
              <a:gd name="connsiteY19" fmla="*/ 205877 h 530074"/>
              <a:gd name="connsiteX20" fmla="*/ 1138843 w 1138843"/>
              <a:gd name="connsiteY20" fmla="*/ 247441 h 530074"/>
              <a:gd name="connsiteX0" fmla="*/ 0 w 1138843"/>
              <a:gd name="connsiteY0" fmla="*/ 404630 h 512696"/>
              <a:gd name="connsiteX1" fmla="*/ 33251 w 1138843"/>
              <a:gd name="connsiteY1" fmla="*/ 363067 h 512696"/>
              <a:gd name="connsiteX2" fmla="*/ 74814 w 1138843"/>
              <a:gd name="connsiteY2" fmla="*/ 238376 h 512696"/>
              <a:gd name="connsiteX3" fmla="*/ 108065 w 1138843"/>
              <a:gd name="connsiteY3" fmla="*/ 121997 h 512696"/>
              <a:gd name="connsiteX4" fmla="*/ 124691 w 1138843"/>
              <a:gd name="connsiteY4" fmla="*/ 88747 h 512696"/>
              <a:gd name="connsiteX5" fmla="*/ 280907 w 1138843"/>
              <a:gd name="connsiteY5" fmla="*/ 13096 h 512696"/>
              <a:gd name="connsiteX6" fmla="*/ 365760 w 1138843"/>
              <a:gd name="connsiteY6" fmla="*/ 388005 h 512696"/>
              <a:gd name="connsiteX7" fmla="*/ 374072 w 1138843"/>
              <a:gd name="connsiteY7" fmla="*/ 446194 h 512696"/>
              <a:gd name="connsiteX8" fmla="*/ 407323 w 1138843"/>
              <a:gd name="connsiteY8" fmla="*/ 512696 h 512696"/>
              <a:gd name="connsiteX9" fmla="*/ 440574 w 1138843"/>
              <a:gd name="connsiteY9" fmla="*/ 504383 h 512696"/>
              <a:gd name="connsiteX10" fmla="*/ 617533 w 1138843"/>
              <a:gd name="connsiteY10" fmla="*/ 447919 h 512696"/>
              <a:gd name="connsiteX11" fmla="*/ 780573 w 1138843"/>
              <a:gd name="connsiteY11" fmla="*/ 404683 h 512696"/>
              <a:gd name="connsiteX12" fmla="*/ 847898 w 1138843"/>
              <a:gd name="connsiteY12" fmla="*/ 263314 h 512696"/>
              <a:gd name="connsiteX13" fmla="*/ 906087 w 1138843"/>
              <a:gd name="connsiteY13" fmla="*/ 221750 h 512696"/>
              <a:gd name="connsiteX14" fmla="*/ 939338 w 1138843"/>
              <a:gd name="connsiteY14" fmla="*/ 180187 h 512696"/>
              <a:gd name="connsiteX15" fmla="*/ 997527 w 1138843"/>
              <a:gd name="connsiteY15" fmla="*/ 155248 h 512696"/>
              <a:gd name="connsiteX16" fmla="*/ 1064029 w 1138843"/>
              <a:gd name="connsiteY16" fmla="*/ 163561 h 512696"/>
              <a:gd name="connsiteX17" fmla="*/ 1088967 w 1138843"/>
              <a:gd name="connsiteY17" fmla="*/ 180187 h 512696"/>
              <a:gd name="connsiteX18" fmla="*/ 1113905 w 1138843"/>
              <a:gd name="connsiteY18" fmla="*/ 188499 h 512696"/>
              <a:gd name="connsiteX19" fmla="*/ 1138843 w 1138843"/>
              <a:gd name="connsiteY19" fmla="*/ 230063 h 512696"/>
              <a:gd name="connsiteX0" fmla="*/ 0 w 1138843"/>
              <a:gd name="connsiteY0" fmla="*/ 334403 h 442469"/>
              <a:gd name="connsiteX1" fmla="*/ 33251 w 1138843"/>
              <a:gd name="connsiteY1" fmla="*/ 292840 h 442469"/>
              <a:gd name="connsiteX2" fmla="*/ 74814 w 1138843"/>
              <a:gd name="connsiteY2" fmla="*/ 168149 h 442469"/>
              <a:gd name="connsiteX3" fmla="*/ 108065 w 1138843"/>
              <a:gd name="connsiteY3" fmla="*/ 51770 h 442469"/>
              <a:gd name="connsiteX4" fmla="*/ 124691 w 1138843"/>
              <a:gd name="connsiteY4" fmla="*/ 18520 h 442469"/>
              <a:gd name="connsiteX5" fmla="*/ 308315 w 1138843"/>
              <a:gd name="connsiteY5" fmla="*/ 25212 h 442469"/>
              <a:gd name="connsiteX6" fmla="*/ 365760 w 1138843"/>
              <a:gd name="connsiteY6" fmla="*/ 317778 h 442469"/>
              <a:gd name="connsiteX7" fmla="*/ 374072 w 1138843"/>
              <a:gd name="connsiteY7" fmla="*/ 375967 h 442469"/>
              <a:gd name="connsiteX8" fmla="*/ 407323 w 1138843"/>
              <a:gd name="connsiteY8" fmla="*/ 442469 h 442469"/>
              <a:gd name="connsiteX9" fmla="*/ 440574 w 1138843"/>
              <a:gd name="connsiteY9" fmla="*/ 434156 h 442469"/>
              <a:gd name="connsiteX10" fmla="*/ 617533 w 1138843"/>
              <a:gd name="connsiteY10" fmla="*/ 377692 h 442469"/>
              <a:gd name="connsiteX11" fmla="*/ 780573 w 1138843"/>
              <a:gd name="connsiteY11" fmla="*/ 334456 h 442469"/>
              <a:gd name="connsiteX12" fmla="*/ 847898 w 1138843"/>
              <a:gd name="connsiteY12" fmla="*/ 193087 h 442469"/>
              <a:gd name="connsiteX13" fmla="*/ 906087 w 1138843"/>
              <a:gd name="connsiteY13" fmla="*/ 151523 h 442469"/>
              <a:gd name="connsiteX14" fmla="*/ 939338 w 1138843"/>
              <a:gd name="connsiteY14" fmla="*/ 109960 h 442469"/>
              <a:gd name="connsiteX15" fmla="*/ 997527 w 1138843"/>
              <a:gd name="connsiteY15" fmla="*/ 85021 h 442469"/>
              <a:gd name="connsiteX16" fmla="*/ 1064029 w 1138843"/>
              <a:gd name="connsiteY16" fmla="*/ 93334 h 442469"/>
              <a:gd name="connsiteX17" fmla="*/ 1088967 w 1138843"/>
              <a:gd name="connsiteY17" fmla="*/ 109960 h 442469"/>
              <a:gd name="connsiteX18" fmla="*/ 1113905 w 1138843"/>
              <a:gd name="connsiteY18" fmla="*/ 118272 h 442469"/>
              <a:gd name="connsiteX19" fmla="*/ 1138843 w 1138843"/>
              <a:gd name="connsiteY19" fmla="*/ 159836 h 442469"/>
              <a:gd name="connsiteX0" fmla="*/ 0 w 1138843"/>
              <a:gd name="connsiteY0" fmla="*/ 334403 h 451333"/>
              <a:gd name="connsiteX1" fmla="*/ 33251 w 1138843"/>
              <a:gd name="connsiteY1" fmla="*/ 292840 h 451333"/>
              <a:gd name="connsiteX2" fmla="*/ 74814 w 1138843"/>
              <a:gd name="connsiteY2" fmla="*/ 168149 h 451333"/>
              <a:gd name="connsiteX3" fmla="*/ 108065 w 1138843"/>
              <a:gd name="connsiteY3" fmla="*/ 51770 h 451333"/>
              <a:gd name="connsiteX4" fmla="*/ 124691 w 1138843"/>
              <a:gd name="connsiteY4" fmla="*/ 18520 h 451333"/>
              <a:gd name="connsiteX5" fmla="*/ 308315 w 1138843"/>
              <a:gd name="connsiteY5" fmla="*/ 25212 h 451333"/>
              <a:gd name="connsiteX6" fmla="*/ 365760 w 1138843"/>
              <a:gd name="connsiteY6" fmla="*/ 317778 h 451333"/>
              <a:gd name="connsiteX7" fmla="*/ 407323 w 1138843"/>
              <a:gd name="connsiteY7" fmla="*/ 442469 h 451333"/>
              <a:gd name="connsiteX8" fmla="*/ 440574 w 1138843"/>
              <a:gd name="connsiteY8" fmla="*/ 434156 h 451333"/>
              <a:gd name="connsiteX9" fmla="*/ 617533 w 1138843"/>
              <a:gd name="connsiteY9" fmla="*/ 377692 h 451333"/>
              <a:gd name="connsiteX10" fmla="*/ 780573 w 1138843"/>
              <a:gd name="connsiteY10" fmla="*/ 334456 h 451333"/>
              <a:gd name="connsiteX11" fmla="*/ 847898 w 1138843"/>
              <a:gd name="connsiteY11" fmla="*/ 193087 h 451333"/>
              <a:gd name="connsiteX12" fmla="*/ 906087 w 1138843"/>
              <a:gd name="connsiteY12" fmla="*/ 151523 h 451333"/>
              <a:gd name="connsiteX13" fmla="*/ 939338 w 1138843"/>
              <a:gd name="connsiteY13" fmla="*/ 109960 h 451333"/>
              <a:gd name="connsiteX14" fmla="*/ 997527 w 1138843"/>
              <a:gd name="connsiteY14" fmla="*/ 85021 h 451333"/>
              <a:gd name="connsiteX15" fmla="*/ 1064029 w 1138843"/>
              <a:gd name="connsiteY15" fmla="*/ 93334 h 451333"/>
              <a:gd name="connsiteX16" fmla="*/ 1088967 w 1138843"/>
              <a:gd name="connsiteY16" fmla="*/ 109960 h 451333"/>
              <a:gd name="connsiteX17" fmla="*/ 1113905 w 1138843"/>
              <a:gd name="connsiteY17" fmla="*/ 118272 h 451333"/>
              <a:gd name="connsiteX18" fmla="*/ 1138843 w 1138843"/>
              <a:gd name="connsiteY18" fmla="*/ 159836 h 451333"/>
              <a:gd name="connsiteX0" fmla="*/ 0 w 1138843"/>
              <a:gd name="connsiteY0" fmla="*/ 327510 h 444440"/>
              <a:gd name="connsiteX1" fmla="*/ 33251 w 1138843"/>
              <a:gd name="connsiteY1" fmla="*/ 285947 h 444440"/>
              <a:gd name="connsiteX2" fmla="*/ 74814 w 1138843"/>
              <a:gd name="connsiteY2" fmla="*/ 161256 h 444440"/>
              <a:gd name="connsiteX3" fmla="*/ 108065 w 1138843"/>
              <a:gd name="connsiteY3" fmla="*/ 44877 h 444440"/>
              <a:gd name="connsiteX4" fmla="*/ 308315 w 1138843"/>
              <a:gd name="connsiteY4" fmla="*/ 18319 h 444440"/>
              <a:gd name="connsiteX5" fmla="*/ 365760 w 1138843"/>
              <a:gd name="connsiteY5" fmla="*/ 310885 h 444440"/>
              <a:gd name="connsiteX6" fmla="*/ 407323 w 1138843"/>
              <a:gd name="connsiteY6" fmla="*/ 435576 h 444440"/>
              <a:gd name="connsiteX7" fmla="*/ 440574 w 1138843"/>
              <a:gd name="connsiteY7" fmla="*/ 427263 h 444440"/>
              <a:gd name="connsiteX8" fmla="*/ 617533 w 1138843"/>
              <a:gd name="connsiteY8" fmla="*/ 370799 h 444440"/>
              <a:gd name="connsiteX9" fmla="*/ 780573 w 1138843"/>
              <a:gd name="connsiteY9" fmla="*/ 327563 h 444440"/>
              <a:gd name="connsiteX10" fmla="*/ 847898 w 1138843"/>
              <a:gd name="connsiteY10" fmla="*/ 186194 h 444440"/>
              <a:gd name="connsiteX11" fmla="*/ 906087 w 1138843"/>
              <a:gd name="connsiteY11" fmla="*/ 144630 h 444440"/>
              <a:gd name="connsiteX12" fmla="*/ 939338 w 1138843"/>
              <a:gd name="connsiteY12" fmla="*/ 103067 h 444440"/>
              <a:gd name="connsiteX13" fmla="*/ 997527 w 1138843"/>
              <a:gd name="connsiteY13" fmla="*/ 78128 h 444440"/>
              <a:gd name="connsiteX14" fmla="*/ 1064029 w 1138843"/>
              <a:gd name="connsiteY14" fmla="*/ 86441 h 444440"/>
              <a:gd name="connsiteX15" fmla="*/ 1088967 w 1138843"/>
              <a:gd name="connsiteY15" fmla="*/ 103067 h 444440"/>
              <a:gd name="connsiteX16" fmla="*/ 1113905 w 1138843"/>
              <a:gd name="connsiteY16" fmla="*/ 111379 h 444440"/>
              <a:gd name="connsiteX17" fmla="*/ 1138843 w 1138843"/>
              <a:gd name="connsiteY17" fmla="*/ 152943 h 444440"/>
              <a:gd name="connsiteX0" fmla="*/ 0 w 1138843"/>
              <a:gd name="connsiteY0" fmla="*/ 347335 h 464265"/>
              <a:gd name="connsiteX1" fmla="*/ 33251 w 1138843"/>
              <a:gd name="connsiteY1" fmla="*/ 305772 h 464265"/>
              <a:gd name="connsiteX2" fmla="*/ 74814 w 1138843"/>
              <a:gd name="connsiteY2" fmla="*/ 181081 h 464265"/>
              <a:gd name="connsiteX3" fmla="*/ 144609 w 1138843"/>
              <a:gd name="connsiteY3" fmla="*/ 18955 h 464265"/>
              <a:gd name="connsiteX4" fmla="*/ 308315 w 1138843"/>
              <a:gd name="connsiteY4" fmla="*/ 38144 h 464265"/>
              <a:gd name="connsiteX5" fmla="*/ 365760 w 1138843"/>
              <a:gd name="connsiteY5" fmla="*/ 330710 h 464265"/>
              <a:gd name="connsiteX6" fmla="*/ 407323 w 1138843"/>
              <a:gd name="connsiteY6" fmla="*/ 455401 h 464265"/>
              <a:gd name="connsiteX7" fmla="*/ 440574 w 1138843"/>
              <a:gd name="connsiteY7" fmla="*/ 447088 h 464265"/>
              <a:gd name="connsiteX8" fmla="*/ 617533 w 1138843"/>
              <a:gd name="connsiteY8" fmla="*/ 390624 h 464265"/>
              <a:gd name="connsiteX9" fmla="*/ 780573 w 1138843"/>
              <a:gd name="connsiteY9" fmla="*/ 347388 h 464265"/>
              <a:gd name="connsiteX10" fmla="*/ 847898 w 1138843"/>
              <a:gd name="connsiteY10" fmla="*/ 206019 h 464265"/>
              <a:gd name="connsiteX11" fmla="*/ 906087 w 1138843"/>
              <a:gd name="connsiteY11" fmla="*/ 164455 h 464265"/>
              <a:gd name="connsiteX12" fmla="*/ 939338 w 1138843"/>
              <a:gd name="connsiteY12" fmla="*/ 122892 h 464265"/>
              <a:gd name="connsiteX13" fmla="*/ 997527 w 1138843"/>
              <a:gd name="connsiteY13" fmla="*/ 97953 h 464265"/>
              <a:gd name="connsiteX14" fmla="*/ 1064029 w 1138843"/>
              <a:gd name="connsiteY14" fmla="*/ 106266 h 464265"/>
              <a:gd name="connsiteX15" fmla="*/ 1088967 w 1138843"/>
              <a:gd name="connsiteY15" fmla="*/ 122892 h 464265"/>
              <a:gd name="connsiteX16" fmla="*/ 1113905 w 1138843"/>
              <a:gd name="connsiteY16" fmla="*/ 131204 h 464265"/>
              <a:gd name="connsiteX17" fmla="*/ 1138843 w 1138843"/>
              <a:gd name="connsiteY17" fmla="*/ 172768 h 464265"/>
              <a:gd name="connsiteX0" fmla="*/ 0 w 1138843"/>
              <a:gd name="connsiteY0" fmla="*/ 347335 h 464265"/>
              <a:gd name="connsiteX1" fmla="*/ 33251 w 1138843"/>
              <a:gd name="connsiteY1" fmla="*/ 305772 h 464265"/>
              <a:gd name="connsiteX2" fmla="*/ 74814 w 1138843"/>
              <a:gd name="connsiteY2" fmla="*/ 181081 h 464265"/>
              <a:gd name="connsiteX3" fmla="*/ 144609 w 1138843"/>
              <a:gd name="connsiteY3" fmla="*/ 18955 h 464265"/>
              <a:gd name="connsiteX4" fmla="*/ 308315 w 1138843"/>
              <a:gd name="connsiteY4" fmla="*/ 38144 h 464265"/>
              <a:gd name="connsiteX5" fmla="*/ 365760 w 1138843"/>
              <a:gd name="connsiteY5" fmla="*/ 330710 h 464265"/>
              <a:gd name="connsiteX6" fmla="*/ 407323 w 1138843"/>
              <a:gd name="connsiteY6" fmla="*/ 455401 h 464265"/>
              <a:gd name="connsiteX7" fmla="*/ 440574 w 1138843"/>
              <a:gd name="connsiteY7" fmla="*/ 447088 h 464265"/>
              <a:gd name="connsiteX8" fmla="*/ 617533 w 1138843"/>
              <a:gd name="connsiteY8" fmla="*/ 390624 h 464265"/>
              <a:gd name="connsiteX9" fmla="*/ 780573 w 1138843"/>
              <a:gd name="connsiteY9" fmla="*/ 347388 h 464265"/>
              <a:gd name="connsiteX10" fmla="*/ 847898 w 1138843"/>
              <a:gd name="connsiteY10" fmla="*/ 206019 h 464265"/>
              <a:gd name="connsiteX11" fmla="*/ 906087 w 1138843"/>
              <a:gd name="connsiteY11" fmla="*/ 164455 h 464265"/>
              <a:gd name="connsiteX12" fmla="*/ 997527 w 1138843"/>
              <a:gd name="connsiteY12" fmla="*/ 97953 h 464265"/>
              <a:gd name="connsiteX13" fmla="*/ 1064029 w 1138843"/>
              <a:gd name="connsiteY13" fmla="*/ 106266 h 464265"/>
              <a:gd name="connsiteX14" fmla="*/ 1088967 w 1138843"/>
              <a:gd name="connsiteY14" fmla="*/ 122892 h 464265"/>
              <a:gd name="connsiteX15" fmla="*/ 1113905 w 1138843"/>
              <a:gd name="connsiteY15" fmla="*/ 131204 h 464265"/>
              <a:gd name="connsiteX16" fmla="*/ 1138843 w 1138843"/>
              <a:gd name="connsiteY16" fmla="*/ 172768 h 464265"/>
              <a:gd name="connsiteX0" fmla="*/ 0 w 1138843"/>
              <a:gd name="connsiteY0" fmla="*/ 347335 h 464265"/>
              <a:gd name="connsiteX1" fmla="*/ 33251 w 1138843"/>
              <a:gd name="connsiteY1" fmla="*/ 305772 h 464265"/>
              <a:gd name="connsiteX2" fmla="*/ 74814 w 1138843"/>
              <a:gd name="connsiteY2" fmla="*/ 181081 h 464265"/>
              <a:gd name="connsiteX3" fmla="*/ 144609 w 1138843"/>
              <a:gd name="connsiteY3" fmla="*/ 18955 h 464265"/>
              <a:gd name="connsiteX4" fmla="*/ 308315 w 1138843"/>
              <a:gd name="connsiteY4" fmla="*/ 38144 h 464265"/>
              <a:gd name="connsiteX5" fmla="*/ 365760 w 1138843"/>
              <a:gd name="connsiteY5" fmla="*/ 330710 h 464265"/>
              <a:gd name="connsiteX6" fmla="*/ 407323 w 1138843"/>
              <a:gd name="connsiteY6" fmla="*/ 455401 h 464265"/>
              <a:gd name="connsiteX7" fmla="*/ 440574 w 1138843"/>
              <a:gd name="connsiteY7" fmla="*/ 447088 h 464265"/>
              <a:gd name="connsiteX8" fmla="*/ 617533 w 1138843"/>
              <a:gd name="connsiteY8" fmla="*/ 390624 h 464265"/>
              <a:gd name="connsiteX9" fmla="*/ 780573 w 1138843"/>
              <a:gd name="connsiteY9" fmla="*/ 347388 h 464265"/>
              <a:gd name="connsiteX10" fmla="*/ 847898 w 1138843"/>
              <a:gd name="connsiteY10" fmla="*/ 206019 h 464265"/>
              <a:gd name="connsiteX11" fmla="*/ 906087 w 1138843"/>
              <a:gd name="connsiteY11" fmla="*/ 164455 h 464265"/>
              <a:gd name="connsiteX12" fmla="*/ 997527 w 1138843"/>
              <a:gd name="connsiteY12" fmla="*/ 97953 h 464265"/>
              <a:gd name="connsiteX13" fmla="*/ 1064029 w 1138843"/>
              <a:gd name="connsiteY13" fmla="*/ 106266 h 464265"/>
              <a:gd name="connsiteX14" fmla="*/ 1088967 w 1138843"/>
              <a:gd name="connsiteY14" fmla="*/ 122892 h 464265"/>
              <a:gd name="connsiteX15" fmla="*/ 1138843 w 1138843"/>
              <a:gd name="connsiteY15" fmla="*/ 172768 h 464265"/>
              <a:gd name="connsiteX0" fmla="*/ 0 w 1138843"/>
              <a:gd name="connsiteY0" fmla="*/ 347335 h 464265"/>
              <a:gd name="connsiteX1" fmla="*/ 33251 w 1138843"/>
              <a:gd name="connsiteY1" fmla="*/ 305772 h 464265"/>
              <a:gd name="connsiteX2" fmla="*/ 74814 w 1138843"/>
              <a:gd name="connsiteY2" fmla="*/ 181081 h 464265"/>
              <a:gd name="connsiteX3" fmla="*/ 144609 w 1138843"/>
              <a:gd name="connsiteY3" fmla="*/ 18955 h 464265"/>
              <a:gd name="connsiteX4" fmla="*/ 308315 w 1138843"/>
              <a:gd name="connsiteY4" fmla="*/ 38144 h 464265"/>
              <a:gd name="connsiteX5" fmla="*/ 365760 w 1138843"/>
              <a:gd name="connsiteY5" fmla="*/ 330710 h 464265"/>
              <a:gd name="connsiteX6" fmla="*/ 407323 w 1138843"/>
              <a:gd name="connsiteY6" fmla="*/ 455401 h 464265"/>
              <a:gd name="connsiteX7" fmla="*/ 440574 w 1138843"/>
              <a:gd name="connsiteY7" fmla="*/ 447088 h 464265"/>
              <a:gd name="connsiteX8" fmla="*/ 617533 w 1138843"/>
              <a:gd name="connsiteY8" fmla="*/ 390624 h 464265"/>
              <a:gd name="connsiteX9" fmla="*/ 780573 w 1138843"/>
              <a:gd name="connsiteY9" fmla="*/ 347388 h 464265"/>
              <a:gd name="connsiteX10" fmla="*/ 847898 w 1138843"/>
              <a:gd name="connsiteY10" fmla="*/ 206019 h 464265"/>
              <a:gd name="connsiteX11" fmla="*/ 906087 w 1138843"/>
              <a:gd name="connsiteY11" fmla="*/ 164455 h 464265"/>
              <a:gd name="connsiteX12" fmla="*/ 997527 w 1138843"/>
              <a:gd name="connsiteY12" fmla="*/ 97953 h 464265"/>
              <a:gd name="connsiteX13" fmla="*/ 1064029 w 1138843"/>
              <a:gd name="connsiteY13" fmla="*/ 106266 h 464265"/>
              <a:gd name="connsiteX14" fmla="*/ 1138843 w 1138843"/>
              <a:gd name="connsiteY14" fmla="*/ 172768 h 464265"/>
              <a:gd name="connsiteX0" fmla="*/ 0 w 1138843"/>
              <a:gd name="connsiteY0" fmla="*/ 347335 h 464265"/>
              <a:gd name="connsiteX1" fmla="*/ 33251 w 1138843"/>
              <a:gd name="connsiteY1" fmla="*/ 305772 h 464265"/>
              <a:gd name="connsiteX2" fmla="*/ 74814 w 1138843"/>
              <a:gd name="connsiteY2" fmla="*/ 181081 h 464265"/>
              <a:gd name="connsiteX3" fmla="*/ 144609 w 1138843"/>
              <a:gd name="connsiteY3" fmla="*/ 18955 h 464265"/>
              <a:gd name="connsiteX4" fmla="*/ 308315 w 1138843"/>
              <a:gd name="connsiteY4" fmla="*/ 38144 h 464265"/>
              <a:gd name="connsiteX5" fmla="*/ 365760 w 1138843"/>
              <a:gd name="connsiteY5" fmla="*/ 330710 h 464265"/>
              <a:gd name="connsiteX6" fmla="*/ 407323 w 1138843"/>
              <a:gd name="connsiteY6" fmla="*/ 455401 h 464265"/>
              <a:gd name="connsiteX7" fmla="*/ 440574 w 1138843"/>
              <a:gd name="connsiteY7" fmla="*/ 447088 h 464265"/>
              <a:gd name="connsiteX8" fmla="*/ 617533 w 1138843"/>
              <a:gd name="connsiteY8" fmla="*/ 390624 h 464265"/>
              <a:gd name="connsiteX9" fmla="*/ 780573 w 1138843"/>
              <a:gd name="connsiteY9" fmla="*/ 347388 h 464265"/>
              <a:gd name="connsiteX10" fmla="*/ 847898 w 1138843"/>
              <a:gd name="connsiteY10" fmla="*/ 206019 h 464265"/>
              <a:gd name="connsiteX11" fmla="*/ 906087 w 1138843"/>
              <a:gd name="connsiteY11" fmla="*/ 164455 h 464265"/>
              <a:gd name="connsiteX12" fmla="*/ 997527 w 1138843"/>
              <a:gd name="connsiteY12" fmla="*/ 97953 h 464265"/>
              <a:gd name="connsiteX13" fmla="*/ 1138843 w 1138843"/>
              <a:gd name="connsiteY13" fmla="*/ 172768 h 464265"/>
              <a:gd name="connsiteX0" fmla="*/ 0 w 1138843"/>
              <a:gd name="connsiteY0" fmla="*/ 347335 h 464265"/>
              <a:gd name="connsiteX1" fmla="*/ 33251 w 1138843"/>
              <a:gd name="connsiteY1" fmla="*/ 305772 h 464265"/>
              <a:gd name="connsiteX2" fmla="*/ 74814 w 1138843"/>
              <a:gd name="connsiteY2" fmla="*/ 181081 h 464265"/>
              <a:gd name="connsiteX3" fmla="*/ 144609 w 1138843"/>
              <a:gd name="connsiteY3" fmla="*/ 18955 h 464265"/>
              <a:gd name="connsiteX4" fmla="*/ 308315 w 1138843"/>
              <a:gd name="connsiteY4" fmla="*/ 38144 h 464265"/>
              <a:gd name="connsiteX5" fmla="*/ 365760 w 1138843"/>
              <a:gd name="connsiteY5" fmla="*/ 330710 h 464265"/>
              <a:gd name="connsiteX6" fmla="*/ 407323 w 1138843"/>
              <a:gd name="connsiteY6" fmla="*/ 455401 h 464265"/>
              <a:gd name="connsiteX7" fmla="*/ 440574 w 1138843"/>
              <a:gd name="connsiteY7" fmla="*/ 447088 h 464265"/>
              <a:gd name="connsiteX8" fmla="*/ 617533 w 1138843"/>
              <a:gd name="connsiteY8" fmla="*/ 390624 h 464265"/>
              <a:gd name="connsiteX9" fmla="*/ 780573 w 1138843"/>
              <a:gd name="connsiteY9" fmla="*/ 347388 h 464265"/>
              <a:gd name="connsiteX10" fmla="*/ 847898 w 1138843"/>
              <a:gd name="connsiteY10" fmla="*/ 206019 h 464265"/>
              <a:gd name="connsiteX11" fmla="*/ 896951 w 1138843"/>
              <a:gd name="connsiteY11" fmla="*/ 100410 h 464265"/>
              <a:gd name="connsiteX12" fmla="*/ 997527 w 1138843"/>
              <a:gd name="connsiteY12" fmla="*/ 97953 h 464265"/>
              <a:gd name="connsiteX13" fmla="*/ 1138843 w 1138843"/>
              <a:gd name="connsiteY13" fmla="*/ 172768 h 464265"/>
              <a:gd name="connsiteX0" fmla="*/ 0 w 1138843"/>
              <a:gd name="connsiteY0" fmla="*/ 347335 h 464265"/>
              <a:gd name="connsiteX1" fmla="*/ 33251 w 1138843"/>
              <a:gd name="connsiteY1" fmla="*/ 305772 h 464265"/>
              <a:gd name="connsiteX2" fmla="*/ 74814 w 1138843"/>
              <a:gd name="connsiteY2" fmla="*/ 181081 h 464265"/>
              <a:gd name="connsiteX3" fmla="*/ 144609 w 1138843"/>
              <a:gd name="connsiteY3" fmla="*/ 18955 h 464265"/>
              <a:gd name="connsiteX4" fmla="*/ 308315 w 1138843"/>
              <a:gd name="connsiteY4" fmla="*/ 38144 h 464265"/>
              <a:gd name="connsiteX5" fmla="*/ 365760 w 1138843"/>
              <a:gd name="connsiteY5" fmla="*/ 330710 h 464265"/>
              <a:gd name="connsiteX6" fmla="*/ 407323 w 1138843"/>
              <a:gd name="connsiteY6" fmla="*/ 455401 h 464265"/>
              <a:gd name="connsiteX7" fmla="*/ 440574 w 1138843"/>
              <a:gd name="connsiteY7" fmla="*/ 447088 h 464265"/>
              <a:gd name="connsiteX8" fmla="*/ 617533 w 1138843"/>
              <a:gd name="connsiteY8" fmla="*/ 390624 h 464265"/>
              <a:gd name="connsiteX9" fmla="*/ 780573 w 1138843"/>
              <a:gd name="connsiteY9" fmla="*/ 347388 h 464265"/>
              <a:gd name="connsiteX10" fmla="*/ 847898 w 1138843"/>
              <a:gd name="connsiteY10" fmla="*/ 206019 h 464265"/>
              <a:gd name="connsiteX11" fmla="*/ 896951 w 1138843"/>
              <a:gd name="connsiteY11" fmla="*/ 100410 h 464265"/>
              <a:gd name="connsiteX12" fmla="*/ 1052344 w 1138843"/>
              <a:gd name="connsiteY12" fmla="*/ 52206 h 464265"/>
              <a:gd name="connsiteX13" fmla="*/ 1138843 w 1138843"/>
              <a:gd name="connsiteY13" fmla="*/ 172768 h 464265"/>
              <a:gd name="connsiteX0" fmla="*/ 0 w 1138843"/>
              <a:gd name="connsiteY0" fmla="*/ 451221 h 568151"/>
              <a:gd name="connsiteX1" fmla="*/ 33251 w 1138843"/>
              <a:gd name="connsiteY1" fmla="*/ 409658 h 568151"/>
              <a:gd name="connsiteX2" fmla="*/ 74814 w 1138843"/>
              <a:gd name="connsiteY2" fmla="*/ 284967 h 568151"/>
              <a:gd name="connsiteX3" fmla="*/ 162882 w 1138843"/>
              <a:gd name="connsiteY3" fmla="*/ 3900 h 568151"/>
              <a:gd name="connsiteX4" fmla="*/ 308315 w 1138843"/>
              <a:gd name="connsiteY4" fmla="*/ 142030 h 568151"/>
              <a:gd name="connsiteX5" fmla="*/ 365760 w 1138843"/>
              <a:gd name="connsiteY5" fmla="*/ 434596 h 568151"/>
              <a:gd name="connsiteX6" fmla="*/ 407323 w 1138843"/>
              <a:gd name="connsiteY6" fmla="*/ 559287 h 568151"/>
              <a:gd name="connsiteX7" fmla="*/ 440574 w 1138843"/>
              <a:gd name="connsiteY7" fmla="*/ 550974 h 568151"/>
              <a:gd name="connsiteX8" fmla="*/ 617533 w 1138843"/>
              <a:gd name="connsiteY8" fmla="*/ 494510 h 568151"/>
              <a:gd name="connsiteX9" fmla="*/ 780573 w 1138843"/>
              <a:gd name="connsiteY9" fmla="*/ 451274 h 568151"/>
              <a:gd name="connsiteX10" fmla="*/ 847898 w 1138843"/>
              <a:gd name="connsiteY10" fmla="*/ 309905 h 568151"/>
              <a:gd name="connsiteX11" fmla="*/ 896951 w 1138843"/>
              <a:gd name="connsiteY11" fmla="*/ 204296 h 568151"/>
              <a:gd name="connsiteX12" fmla="*/ 1052344 w 1138843"/>
              <a:gd name="connsiteY12" fmla="*/ 156092 h 568151"/>
              <a:gd name="connsiteX13" fmla="*/ 1138843 w 1138843"/>
              <a:gd name="connsiteY13" fmla="*/ 276654 h 568151"/>
              <a:gd name="connsiteX0" fmla="*/ 0 w 1138843"/>
              <a:gd name="connsiteY0" fmla="*/ 465507 h 582437"/>
              <a:gd name="connsiteX1" fmla="*/ 33251 w 1138843"/>
              <a:gd name="connsiteY1" fmla="*/ 423944 h 582437"/>
              <a:gd name="connsiteX2" fmla="*/ 74814 w 1138843"/>
              <a:gd name="connsiteY2" fmla="*/ 299253 h 582437"/>
              <a:gd name="connsiteX3" fmla="*/ 162882 w 1138843"/>
              <a:gd name="connsiteY3" fmla="*/ 18186 h 582437"/>
              <a:gd name="connsiteX4" fmla="*/ 326587 w 1138843"/>
              <a:gd name="connsiteY4" fmla="*/ 73972 h 582437"/>
              <a:gd name="connsiteX5" fmla="*/ 365760 w 1138843"/>
              <a:gd name="connsiteY5" fmla="*/ 448882 h 582437"/>
              <a:gd name="connsiteX6" fmla="*/ 407323 w 1138843"/>
              <a:gd name="connsiteY6" fmla="*/ 573573 h 582437"/>
              <a:gd name="connsiteX7" fmla="*/ 440574 w 1138843"/>
              <a:gd name="connsiteY7" fmla="*/ 565260 h 582437"/>
              <a:gd name="connsiteX8" fmla="*/ 617533 w 1138843"/>
              <a:gd name="connsiteY8" fmla="*/ 508796 h 582437"/>
              <a:gd name="connsiteX9" fmla="*/ 780573 w 1138843"/>
              <a:gd name="connsiteY9" fmla="*/ 465560 h 582437"/>
              <a:gd name="connsiteX10" fmla="*/ 847898 w 1138843"/>
              <a:gd name="connsiteY10" fmla="*/ 324191 h 582437"/>
              <a:gd name="connsiteX11" fmla="*/ 896951 w 1138843"/>
              <a:gd name="connsiteY11" fmla="*/ 218582 h 582437"/>
              <a:gd name="connsiteX12" fmla="*/ 1052344 w 1138843"/>
              <a:gd name="connsiteY12" fmla="*/ 170378 h 582437"/>
              <a:gd name="connsiteX13" fmla="*/ 1138843 w 1138843"/>
              <a:gd name="connsiteY13" fmla="*/ 290940 h 582437"/>
              <a:gd name="connsiteX0" fmla="*/ 0 w 1138843"/>
              <a:gd name="connsiteY0" fmla="*/ 425847 h 542777"/>
              <a:gd name="connsiteX1" fmla="*/ 33251 w 1138843"/>
              <a:gd name="connsiteY1" fmla="*/ 384284 h 542777"/>
              <a:gd name="connsiteX2" fmla="*/ 74814 w 1138843"/>
              <a:gd name="connsiteY2" fmla="*/ 259593 h 542777"/>
              <a:gd name="connsiteX3" fmla="*/ 172018 w 1138843"/>
              <a:gd name="connsiteY3" fmla="*/ 42571 h 542777"/>
              <a:gd name="connsiteX4" fmla="*/ 326587 w 1138843"/>
              <a:gd name="connsiteY4" fmla="*/ 34312 h 542777"/>
              <a:gd name="connsiteX5" fmla="*/ 365760 w 1138843"/>
              <a:gd name="connsiteY5" fmla="*/ 409222 h 542777"/>
              <a:gd name="connsiteX6" fmla="*/ 407323 w 1138843"/>
              <a:gd name="connsiteY6" fmla="*/ 533913 h 542777"/>
              <a:gd name="connsiteX7" fmla="*/ 440574 w 1138843"/>
              <a:gd name="connsiteY7" fmla="*/ 525600 h 542777"/>
              <a:gd name="connsiteX8" fmla="*/ 617533 w 1138843"/>
              <a:gd name="connsiteY8" fmla="*/ 469136 h 542777"/>
              <a:gd name="connsiteX9" fmla="*/ 780573 w 1138843"/>
              <a:gd name="connsiteY9" fmla="*/ 425900 h 542777"/>
              <a:gd name="connsiteX10" fmla="*/ 847898 w 1138843"/>
              <a:gd name="connsiteY10" fmla="*/ 284531 h 542777"/>
              <a:gd name="connsiteX11" fmla="*/ 896951 w 1138843"/>
              <a:gd name="connsiteY11" fmla="*/ 178922 h 542777"/>
              <a:gd name="connsiteX12" fmla="*/ 1052344 w 1138843"/>
              <a:gd name="connsiteY12" fmla="*/ 130718 h 542777"/>
              <a:gd name="connsiteX13" fmla="*/ 1138843 w 1138843"/>
              <a:gd name="connsiteY13" fmla="*/ 251280 h 542777"/>
              <a:gd name="connsiteX0" fmla="*/ 0 w 1138843"/>
              <a:gd name="connsiteY0" fmla="*/ 414150 h 531080"/>
              <a:gd name="connsiteX1" fmla="*/ 33251 w 1138843"/>
              <a:gd name="connsiteY1" fmla="*/ 372587 h 531080"/>
              <a:gd name="connsiteX2" fmla="*/ 74814 w 1138843"/>
              <a:gd name="connsiteY2" fmla="*/ 247896 h 531080"/>
              <a:gd name="connsiteX3" fmla="*/ 172018 w 1138843"/>
              <a:gd name="connsiteY3" fmla="*/ 30874 h 531080"/>
              <a:gd name="connsiteX4" fmla="*/ 363132 w 1138843"/>
              <a:gd name="connsiteY4" fmla="*/ 40913 h 531080"/>
              <a:gd name="connsiteX5" fmla="*/ 365760 w 1138843"/>
              <a:gd name="connsiteY5" fmla="*/ 397525 h 531080"/>
              <a:gd name="connsiteX6" fmla="*/ 407323 w 1138843"/>
              <a:gd name="connsiteY6" fmla="*/ 522216 h 531080"/>
              <a:gd name="connsiteX7" fmla="*/ 440574 w 1138843"/>
              <a:gd name="connsiteY7" fmla="*/ 513903 h 531080"/>
              <a:gd name="connsiteX8" fmla="*/ 617533 w 1138843"/>
              <a:gd name="connsiteY8" fmla="*/ 457439 h 531080"/>
              <a:gd name="connsiteX9" fmla="*/ 780573 w 1138843"/>
              <a:gd name="connsiteY9" fmla="*/ 414203 h 531080"/>
              <a:gd name="connsiteX10" fmla="*/ 847898 w 1138843"/>
              <a:gd name="connsiteY10" fmla="*/ 272834 h 531080"/>
              <a:gd name="connsiteX11" fmla="*/ 896951 w 1138843"/>
              <a:gd name="connsiteY11" fmla="*/ 167225 h 531080"/>
              <a:gd name="connsiteX12" fmla="*/ 1052344 w 1138843"/>
              <a:gd name="connsiteY12" fmla="*/ 119021 h 531080"/>
              <a:gd name="connsiteX13" fmla="*/ 1138843 w 1138843"/>
              <a:gd name="connsiteY13" fmla="*/ 239583 h 531080"/>
              <a:gd name="connsiteX0" fmla="*/ 0 w 1138843"/>
              <a:gd name="connsiteY0" fmla="*/ 414150 h 531080"/>
              <a:gd name="connsiteX1" fmla="*/ 33251 w 1138843"/>
              <a:gd name="connsiteY1" fmla="*/ 372587 h 531080"/>
              <a:gd name="connsiteX2" fmla="*/ 74814 w 1138843"/>
              <a:gd name="connsiteY2" fmla="*/ 247896 h 531080"/>
              <a:gd name="connsiteX3" fmla="*/ 172018 w 1138843"/>
              <a:gd name="connsiteY3" fmla="*/ 30874 h 531080"/>
              <a:gd name="connsiteX4" fmla="*/ 344860 w 1138843"/>
              <a:gd name="connsiteY4" fmla="*/ 40913 h 531080"/>
              <a:gd name="connsiteX5" fmla="*/ 365760 w 1138843"/>
              <a:gd name="connsiteY5" fmla="*/ 397525 h 531080"/>
              <a:gd name="connsiteX6" fmla="*/ 407323 w 1138843"/>
              <a:gd name="connsiteY6" fmla="*/ 522216 h 531080"/>
              <a:gd name="connsiteX7" fmla="*/ 440574 w 1138843"/>
              <a:gd name="connsiteY7" fmla="*/ 513903 h 531080"/>
              <a:gd name="connsiteX8" fmla="*/ 617533 w 1138843"/>
              <a:gd name="connsiteY8" fmla="*/ 457439 h 531080"/>
              <a:gd name="connsiteX9" fmla="*/ 780573 w 1138843"/>
              <a:gd name="connsiteY9" fmla="*/ 414203 h 531080"/>
              <a:gd name="connsiteX10" fmla="*/ 847898 w 1138843"/>
              <a:gd name="connsiteY10" fmla="*/ 272834 h 531080"/>
              <a:gd name="connsiteX11" fmla="*/ 896951 w 1138843"/>
              <a:gd name="connsiteY11" fmla="*/ 167225 h 531080"/>
              <a:gd name="connsiteX12" fmla="*/ 1052344 w 1138843"/>
              <a:gd name="connsiteY12" fmla="*/ 119021 h 531080"/>
              <a:gd name="connsiteX13" fmla="*/ 1138843 w 1138843"/>
              <a:gd name="connsiteY13" fmla="*/ 239583 h 531080"/>
              <a:gd name="connsiteX0" fmla="*/ 0 w 1138843"/>
              <a:gd name="connsiteY0" fmla="*/ 407415 h 524345"/>
              <a:gd name="connsiteX1" fmla="*/ 33251 w 1138843"/>
              <a:gd name="connsiteY1" fmla="*/ 365852 h 524345"/>
              <a:gd name="connsiteX2" fmla="*/ 74814 w 1138843"/>
              <a:gd name="connsiteY2" fmla="*/ 241161 h 524345"/>
              <a:gd name="connsiteX3" fmla="*/ 172018 w 1138843"/>
              <a:gd name="connsiteY3" fmla="*/ 24139 h 524345"/>
              <a:gd name="connsiteX4" fmla="*/ 344860 w 1138843"/>
              <a:gd name="connsiteY4" fmla="*/ 34178 h 524345"/>
              <a:gd name="connsiteX5" fmla="*/ 365760 w 1138843"/>
              <a:gd name="connsiteY5" fmla="*/ 390790 h 524345"/>
              <a:gd name="connsiteX6" fmla="*/ 407323 w 1138843"/>
              <a:gd name="connsiteY6" fmla="*/ 515481 h 524345"/>
              <a:gd name="connsiteX7" fmla="*/ 440574 w 1138843"/>
              <a:gd name="connsiteY7" fmla="*/ 507168 h 524345"/>
              <a:gd name="connsiteX8" fmla="*/ 617533 w 1138843"/>
              <a:gd name="connsiteY8" fmla="*/ 450704 h 524345"/>
              <a:gd name="connsiteX9" fmla="*/ 780573 w 1138843"/>
              <a:gd name="connsiteY9" fmla="*/ 407468 h 524345"/>
              <a:gd name="connsiteX10" fmla="*/ 847898 w 1138843"/>
              <a:gd name="connsiteY10" fmla="*/ 266099 h 524345"/>
              <a:gd name="connsiteX11" fmla="*/ 896951 w 1138843"/>
              <a:gd name="connsiteY11" fmla="*/ 160490 h 524345"/>
              <a:gd name="connsiteX12" fmla="*/ 1052344 w 1138843"/>
              <a:gd name="connsiteY12" fmla="*/ 112286 h 524345"/>
              <a:gd name="connsiteX13" fmla="*/ 1138843 w 1138843"/>
              <a:gd name="connsiteY13" fmla="*/ 232848 h 524345"/>
              <a:gd name="connsiteX0" fmla="*/ 0 w 1138843"/>
              <a:gd name="connsiteY0" fmla="*/ 399471 h 516401"/>
              <a:gd name="connsiteX1" fmla="*/ 33251 w 1138843"/>
              <a:gd name="connsiteY1" fmla="*/ 357908 h 516401"/>
              <a:gd name="connsiteX2" fmla="*/ 74814 w 1138843"/>
              <a:gd name="connsiteY2" fmla="*/ 233217 h 516401"/>
              <a:gd name="connsiteX3" fmla="*/ 172018 w 1138843"/>
              <a:gd name="connsiteY3" fmla="*/ 16195 h 516401"/>
              <a:gd name="connsiteX4" fmla="*/ 353996 w 1138843"/>
              <a:gd name="connsiteY4" fmla="*/ 44532 h 516401"/>
              <a:gd name="connsiteX5" fmla="*/ 365760 w 1138843"/>
              <a:gd name="connsiteY5" fmla="*/ 382846 h 516401"/>
              <a:gd name="connsiteX6" fmla="*/ 407323 w 1138843"/>
              <a:gd name="connsiteY6" fmla="*/ 507537 h 516401"/>
              <a:gd name="connsiteX7" fmla="*/ 440574 w 1138843"/>
              <a:gd name="connsiteY7" fmla="*/ 499224 h 516401"/>
              <a:gd name="connsiteX8" fmla="*/ 617533 w 1138843"/>
              <a:gd name="connsiteY8" fmla="*/ 442760 h 516401"/>
              <a:gd name="connsiteX9" fmla="*/ 780573 w 1138843"/>
              <a:gd name="connsiteY9" fmla="*/ 399524 h 516401"/>
              <a:gd name="connsiteX10" fmla="*/ 847898 w 1138843"/>
              <a:gd name="connsiteY10" fmla="*/ 258155 h 516401"/>
              <a:gd name="connsiteX11" fmla="*/ 896951 w 1138843"/>
              <a:gd name="connsiteY11" fmla="*/ 152546 h 516401"/>
              <a:gd name="connsiteX12" fmla="*/ 1052344 w 1138843"/>
              <a:gd name="connsiteY12" fmla="*/ 104342 h 516401"/>
              <a:gd name="connsiteX13" fmla="*/ 1138843 w 1138843"/>
              <a:gd name="connsiteY13" fmla="*/ 224904 h 516401"/>
              <a:gd name="connsiteX0" fmla="*/ 0 w 1138843"/>
              <a:gd name="connsiteY0" fmla="*/ 399471 h 516401"/>
              <a:gd name="connsiteX1" fmla="*/ 33251 w 1138843"/>
              <a:gd name="connsiteY1" fmla="*/ 357908 h 516401"/>
              <a:gd name="connsiteX2" fmla="*/ 74814 w 1138843"/>
              <a:gd name="connsiteY2" fmla="*/ 233217 h 516401"/>
              <a:gd name="connsiteX3" fmla="*/ 172018 w 1138843"/>
              <a:gd name="connsiteY3" fmla="*/ 16195 h 516401"/>
              <a:gd name="connsiteX4" fmla="*/ 363132 w 1138843"/>
              <a:gd name="connsiteY4" fmla="*/ 44532 h 516401"/>
              <a:gd name="connsiteX5" fmla="*/ 365760 w 1138843"/>
              <a:gd name="connsiteY5" fmla="*/ 382846 h 516401"/>
              <a:gd name="connsiteX6" fmla="*/ 407323 w 1138843"/>
              <a:gd name="connsiteY6" fmla="*/ 507537 h 516401"/>
              <a:gd name="connsiteX7" fmla="*/ 440574 w 1138843"/>
              <a:gd name="connsiteY7" fmla="*/ 499224 h 516401"/>
              <a:gd name="connsiteX8" fmla="*/ 617533 w 1138843"/>
              <a:gd name="connsiteY8" fmla="*/ 442760 h 516401"/>
              <a:gd name="connsiteX9" fmla="*/ 780573 w 1138843"/>
              <a:gd name="connsiteY9" fmla="*/ 399524 h 516401"/>
              <a:gd name="connsiteX10" fmla="*/ 847898 w 1138843"/>
              <a:gd name="connsiteY10" fmla="*/ 258155 h 516401"/>
              <a:gd name="connsiteX11" fmla="*/ 896951 w 1138843"/>
              <a:gd name="connsiteY11" fmla="*/ 152546 h 516401"/>
              <a:gd name="connsiteX12" fmla="*/ 1052344 w 1138843"/>
              <a:gd name="connsiteY12" fmla="*/ 104342 h 516401"/>
              <a:gd name="connsiteX13" fmla="*/ 1138843 w 1138843"/>
              <a:gd name="connsiteY13" fmla="*/ 224904 h 516401"/>
              <a:gd name="connsiteX0" fmla="*/ 0 w 1138843"/>
              <a:gd name="connsiteY0" fmla="*/ 403100 h 520030"/>
              <a:gd name="connsiteX1" fmla="*/ 33251 w 1138843"/>
              <a:gd name="connsiteY1" fmla="*/ 361537 h 520030"/>
              <a:gd name="connsiteX2" fmla="*/ 74814 w 1138843"/>
              <a:gd name="connsiteY2" fmla="*/ 236846 h 520030"/>
              <a:gd name="connsiteX3" fmla="*/ 172018 w 1138843"/>
              <a:gd name="connsiteY3" fmla="*/ 19824 h 520030"/>
              <a:gd name="connsiteX4" fmla="*/ 363132 w 1138843"/>
              <a:gd name="connsiteY4" fmla="*/ 39011 h 520030"/>
              <a:gd name="connsiteX5" fmla="*/ 365760 w 1138843"/>
              <a:gd name="connsiteY5" fmla="*/ 386475 h 520030"/>
              <a:gd name="connsiteX6" fmla="*/ 407323 w 1138843"/>
              <a:gd name="connsiteY6" fmla="*/ 511166 h 520030"/>
              <a:gd name="connsiteX7" fmla="*/ 440574 w 1138843"/>
              <a:gd name="connsiteY7" fmla="*/ 502853 h 520030"/>
              <a:gd name="connsiteX8" fmla="*/ 617533 w 1138843"/>
              <a:gd name="connsiteY8" fmla="*/ 446389 h 520030"/>
              <a:gd name="connsiteX9" fmla="*/ 780573 w 1138843"/>
              <a:gd name="connsiteY9" fmla="*/ 403153 h 520030"/>
              <a:gd name="connsiteX10" fmla="*/ 847898 w 1138843"/>
              <a:gd name="connsiteY10" fmla="*/ 261784 h 520030"/>
              <a:gd name="connsiteX11" fmla="*/ 896951 w 1138843"/>
              <a:gd name="connsiteY11" fmla="*/ 156175 h 520030"/>
              <a:gd name="connsiteX12" fmla="*/ 1052344 w 1138843"/>
              <a:gd name="connsiteY12" fmla="*/ 107971 h 520030"/>
              <a:gd name="connsiteX13" fmla="*/ 1138843 w 1138843"/>
              <a:gd name="connsiteY13" fmla="*/ 228533 h 520030"/>
              <a:gd name="connsiteX0" fmla="*/ 0 w 1138843"/>
              <a:gd name="connsiteY0" fmla="*/ 412394 h 529324"/>
              <a:gd name="connsiteX1" fmla="*/ 33251 w 1138843"/>
              <a:gd name="connsiteY1" fmla="*/ 370831 h 529324"/>
              <a:gd name="connsiteX2" fmla="*/ 74814 w 1138843"/>
              <a:gd name="connsiteY2" fmla="*/ 246140 h 529324"/>
              <a:gd name="connsiteX3" fmla="*/ 172018 w 1138843"/>
              <a:gd name="connsiteY3" fmla="*/ 29118 h 529324"/>
              <a:gd name="connsiteX4" fmla="*/ 363132 w 1138843"/>
              <a:gd name="connsiteY4" fmla="*/ 48305 h 529324"/>
              <a:gd name="connsiteX5" fmla="*/ 365760 w 1138843"/>
              <a:gd name="connsiteY5" fmla="*/ 395769 h 529324"/>
              <a:gd name="connsiteX6" fmla="*/ 407323 w 1138843"/>
              <a:gd name="connsiteY6" fmla="*/ 520460 h 529324"/>
              <a:gd name="connsiteX7" fmla="*/ 440574 w 1138843"/>
              <a:gd name="connsiteY7" fmla="*/ 512147 h 529324"/>
              <a:gd name="connsiteX8" fmla="*/ 617533 w 1138843"/>
              <a:gd name="connsiteY8" fmla="*/ 455683 h 529324"/>
              <a:gd name="connsiteX9" fmla="*/ 780573 w 1138843"/>
              <a:gd name="connsiteY9" fmla="*/ 412447 h 529324"/>
              <a:gd name="connsiteX10" fmla="*/ 847898 w 1138843"/>
              <a:gd name="connsiteY10" fmla="*/ 271078 h 529324"/>
              <a:gd name="connsiteX11" fmla="*/ 896951 w 1138843"/>
              <a:gd name="connsiteY11" fmla="*/ 165469 h 529324"/>
              <a:gd name="connsiteX12" fmla="*/ 1052344 w 1138843"/>
              <a:gd name="connsiteY12" fmla="*/ 117265 h 529324"/>
              <a:gd name="connsiteX13" fmla="*/ 1138843 w 1138843"/>
              <a:gd name="connsiteY13" fmla="*/ 237827 h 529324"/>
              <a:gd name="connsiteX0" fmla="*/ 0 w 1138843"/>
              <a:gd name="connsiteY0" fmla="*/ 403860 h 520790"/>
              <a:gd name="connsiteX1" fmla="*/ 33251 w 1138843"/>
              <a:gd name="connsiteY1" fmla="*/ 362297 h 520790"/>
              <a:gd name="connsiteX2" fmla="*/ 74814 w 1138843"/>
              <a:gd name="connsiteY2" fmla="*/ 237606 h 520790"/>
              <a:gd name="connsiteX3" fmla="*/ 117201 w 1138843"/>
              <a:gd name="connsiteY3" fmla="*/ 29733 h 520790"/>
              <a:gd name="connsiteX4" fmla="*/ 363132 w 1138843"/>
              <a:gd name="connsiteY4" fmla="*/ 39771 h 520790"/>
              <a:gd name="connsiteX5" fmla="*/ 365760 w 1138843"/>
              <a:gd name="connsiteY5" fmla="*/ 387235 h 520790"/>
              <a:gd name="connsiteX6" fmla="*/ 407323 w 1138843"/>
              <a:gd name="connsiteY6" fmla="*/ 511926 h 520790"/>
              <a:gd name="connsiteX7" fmla="*/ 440574 w 1138843"/>
              <a:gd name="connsiteY7" fmla="*/ 503613 h 520790"/>
              <a:gd name="connsiteX8" fmla="*/ 617533 w 1138843"/>
              <a:gd name="connsiteY8" fmla="*/ 447149 h 520790"/>
              <a:gd name="connsiteX9" fmla="*/ 780573 w 1138843"/>
              <a:gd name="connsiteY9" fmla="*/ 403913 h 520790"/>
              <a:gd name="connsiteX10" fmla="*/ 847898 w 1138843"/>
              <a:gd name="connsiteY10" fmla="*/ 262544 h 520790"/>
              <a:gd name="connsiteX11" fmla="*/ 896951 w 1138843"/>
              <a:gd name="connsiteY11" fmla="*/ 156935 h 520790"/>
              <a:gd name="connsiteX12" fmla="*/ 1052344 w 1138843"/>
              <a:gd name="connsiteY12" fmla="*/ 108731 h 520790"/>
              <a:gd name="connsiteX13" fmla="*/ 1138843 w 1138843"/>
              <a:gd name="connsiteY13" fmla="*/ 229293 h 520790"/>
              <a:gd name="connsiteX0" fmla="*/ 0 w 1138843"/>
              <a:gd name="connsiteY0" fmla="*/ 409068 h 525998"/>
              <a:gd name="connsiteX1" fmla="*/ 33251 w 1138843"/>
              <a:gd name="connsiteY1" fmla="*/ 367505 h 525998"/>
              <a:gd name="connsiteX2" fmla="*/ 74814 w 1138843"/>
              <a:gd name="connsiteY2" fmla="*/ 242814 h 525998"/>
              <a:gd name="connsiteX3" fmla="*/ 135473 w 1138843"/>
              <a:gd name="connsiteY3" fmla="*/ 25792 h 525998"/>
              <a:gd name="connsiteX4" fmla="*/ 363132 w 1138843"/>
              <a:gd name="connsiteY4" fmla="*/ 44979 h 525998"/>
              <a:gd name="connsiteX5" fmla="*/ 365760 w 1138843"/>
              <a:gd name="connsiteY5" fmla="*/ 392443 h 525998"/>
              <a:gd name="connsiteX6" fmla="*/ 407323 w 1138843"/>
              <a:gd name="connsiteY6" fmla="*/ 517134 h 525998"/>
              <a:gd name="connsiteX7" fmla="*/ 440574 w 1138843"/>
              <a:gd name="connsiteY7" fmla="*/ 508821 h 525998"/>
              <a:gd name="connsiteX8" fmla="*/ 617533 w 1138843"/>
              <a:gd name="connsiteY8" fmla="*/ 452357 h 525998"/>
              <a:gd name="connsiteX9" fmla="*/ 780573 w 1138843"/>
              <a:gd name="connsiteY9" fmla="*/ 409121 h 525998"/>
              <a:gd name="connsiteX10" fmla="*/ 847898 w 1138843"/>
              <a:gd name="connsiteY10" fmla="*/ 267752 h 525998"/>
              <a:gd name="connsiteX11" fmla="*/ 896951 w 1138843"/>
              <a:gd name="connsiteY11" fmla="*/ 162143 h 525998"/>
              <a:gd name="connsiteX12" fmla="*/ 1052344 w 1138843"/>
              <a:gd name="connsiteY12" fmla="*/ 113939 h 525998"/>
              <a:gd name="connsiteX13" fmla="*/ 1138843 w 1138843"/>
              <a:gd name="connsiteY13" fmla="*/ 234501 h 525998"/>
              <a:gd name="connsiteX0" fmla="*/ 0 w 1138843"/>
              <a:gd name="connsiteY0" fmla="*/ 404569 h 521499"/>
              <a:gd name="connsiteX1" fmla="*/ 33251 w 1138843"/>
              <a:gd name="connsiteY1" fmla="*/ 363006 h 521499"/>
              <a:gd name="connsiteX2" fmla="*/ 74814 w 1138843"/>
              <a:gd name="connsiteY2" fmla="*/ 238315 h 521499"/>
              <a:gd name="connsiteX3" fmla="*/ 135473 w 1138843"/>
              <a:gd name="connsiteY3" fmla="*/ 21293 h 521499"/>
              <a:gd name="connsiteX4" fmla="*/ 317451 w 1138843"/>
              <a:gd name="connsiteY4" fmla="*/ 49629 h 521499"/>
              <a:gd name="connsiteX5" fmla="*/ 365760 w 1138843"/>
              <a:gd name="connsiteY5" fmla="*/ 387944 h 521499"/>
              <a:gd name="connsiteX6" fmla="*/ 407323 w 1138843"/>
              <a:gd name="connsiteY6" fmla="*/ 512635 h 521499"/>
              <a:gd name="connsiteX7" fmla="*/ 440574 w 1138843"/>
              <a:gd name="connsiteY7" fmla="*/ 504322 h 521499"/>
              <a:gd name="connsiteX8" fmla="*/ 617533 w 1138843"/>
              <a:gd name="connsiteY8" fmla="*/ 447858 h 521499"/>
              <a:gd name="connsiteX9" fmla="*/ 780573 w 1138843"/>
              <a:gd name="connsiteY9" fmla="*/ 404622 h 521499"/>
              <a:gd name="connsiteX10" fmla="*/ 847898 w 1138843"/>
              <a:gd name="connsiteY10" fmla="*/ 263253 h 521499"/>
              <a:gd name="connsiteX11" fmla="*/ 896951 w 1138843"/>
              <a:gd name="connsiteY11" fmla="*/ 157644 h 521499"/>
              <a:gd name="connsiteX12" fmla="*/ 1052344 w 1138843"/>
              <a:gd name="connsiteY12" fmla="*/ 109440 h 521499"/>
              <a:gd name="connsiteX13" fmla="*/ 1138843 w 1138843"/>
              <a:gd name="connsiteY13" fmla="*/ 230002 h 521499"/>
              <a:gd name="connsiteX0" fmla="*/ 0 w 1138843"/>
              <a:gd name="connsiteY0" fmla="*/ 404569 h 521499"/>
              <a:gd name="connsiteX1" fmla="*/ 33251 w 1138843"/>
              <a:gd name="connsiteY1" fmla="*/ 363006 h 521499"/>
              <a:gd name="connsiteX2" fmla="*/ 74814 w 1138843"/>
              <a:gd name="connsiteY2" fmla="*/ 238315 h 521499"/>
              <a:gd name="connsiteX3" fmla="*/ 135473 w 1138843"/>
              <a:gd name="connsiteY3" fmla="*/ 21293 h 521499"/>
              <a:gd name="connsiteX4" fmla="*/ 317451 w 1138843"/>
              <a:gd name="connsiteY4" fmla="*/ 49629 h 521499"/>
              <a:gd name="connsiteX5" fmla="*/ 365760 w 1138843"/>
              <a:gd name="connsiteY5" fmla="*/ 387944 h 521499"/>
              <a:gd name="connsiteX6" fmla="*/ 407323 w 1138843"/>
              <a:gd name="connsiteY6" fmla="*/ 512635 h 521499"/>
              <a:gd name="connsiteX7" fmla="*/ 440574 w 1138843"/>
              <a:gd name="connsiteY7" fmla="*/ 504322 h 521499"/>
              <a:gd name="connsiteX8" fmla="*/ 617533 w 1138843"/>
              <a:gd name="connsiteY8" fmla="*/ 447858 h 521499"/>
              <a:gd name="connsiteX9" fmla="*/ 717277 w 1138843"/>
              <a:gd name="connsiteY9" fmla="*/ 440269 h 521499"/>
              <a:gd name="connsiteX10" fmla="*/ 847898 w 1138843"/>
              <a:gd name="connsiteY10" fmla="*/ 263253 h 521499"/>
              <a:gd name="connsiteX11" fmla="*/ 896951 w 1138843"/>
              <a:gd name="connsiteY11" fmla="*/ 157644 h 521499"/>
              <a:gd name="connsiteX12" fmla="*/ 1052344 w 1138843"/>
              <a:gd name="connsiteY12" fmla="*/ 109440 h 521499"/>
              <a:gd name="connsiteX13" fmla="*/ 1138843 w 1138843"/>
              <a:gd name="connsiteY13" fmla="*/ 230002 h 521499"/>
              <a:gd name="connsiteX0" fmla="*/ 0 w 1138843"/>
              <a:gd name="connsiteY0" fmla="*/ 404569 h 521499"/>
              <a:gd name="connsiteX1" fmla="*/ 33251 w 1138843"/>
              <a:gd name="connsiteY1" fmla="*/ 363006 h 521499"/>
              <a:gd name="connsiteX2" fmla="*/ 74814 w 1138843"/>
              <a:gd name="connsiteY2" fmla="*/ 238315 h 521499"/>
              <a:gd name="connsiteX3" fmla="*/ 135473 w 1138843"/>
              <a:gd name="connsiteY3" fmla="*/ 21293 h 521499"/>
              <a:gd name="connsiteX4" fmla="*/ 317451 w 1138843"/>
              <a:gd name="connsiteY4" fmla="*/ 49629 h 521499"/>
              <a:gd name="connsiteX5" fmla="*/ 365760 w 1138843"/>
              <a:gd name="connsiteY5" fmla="*/ 387944 h 521499"/>
              <a:gd name="connsiteX6" fmla="*/ 407323 w 1138843"/>
              <a:gd name="connsiteY6" fmla="*/ 512635 h 521499"/>
              <a:gd name="connsiteX7" fmla="*/ 440574 w 1138843"/>
              <a:gd name="connsiteY7" fmla="*/ 504322 h 521499"/>
              <a:gd name="connsiteX8" fmla="*/ 617533 w 1138843"/>
              <a:gd name="connsiteY8" fmla="*/ 447858 h 521499"/>
              <a:gd name="connsiteX9" fmla="*/ 717277 w 1138843"/>
              <a:gd name="connsiteY9" fmla="*/ 440269 h 521499"/>
              <a:gd name="connsiteX10" fmla="*/ 842144 w 1138843"/>
              <a:gd name="connsiteY10" fmla="*/ 107297 h 521499"/>
              <a:gd name="connsiteX11" fmla="*/ 896951 w 1138843"/>
              <a:gd name="connsiteY11" fmla="*/ 157644 h 521499"/>
              <a:gd name="connsiteX12" fmla="*/ 1052344 w 1138843"/>
              <a:gd name="connsiteY12" fmla="*/ 109440 h 521499"/>
              <a:gd name="connsiteX13" fmla="*/ 1138843 w 1138843"/>
              <a:gd name="connsiteY13" fmla="*/ 230002 h 521499"/>
              <a:gd name="connsiteX0" fmla="*/ 0 w 1138843"/>
              <a:gd name="connsiteY0" fmla="*/ 404569 h 521499"/>
              <a:gd name="connsiteX1" fmla="*/ 33251 w 1138843"/>
              <a:gd name="connsiteY1" fmla="*/ 363006 h 521499"/>
              <a:gd name="connsiteX2" fmla="*/ 74814 w 1138843"/>
              <a:gd name="connsiteY2" fmla="*/ 238315 h 521499"/>
              <a:gd name="connsiteX3" fmla="*/ 135473 w 1138843"/>
              <a:gd name="connsiteY3" fmla="*/ 21293 h 521499"/>
              <a:gd name="connsiteX4" fmla="*/ 317451 w 1138843"/>
              <a:gd name="connsiteY4" fmla="*/ 49629 h 521499"/>
              <a:gd name="connsiteX5" fmla="*/ 365760 w 1138843"/>
              <a:gd name="connsiteY5" fmla="*/ 387944 h 521499"/>
              <a:gd name="connsiteX6" fmla="*/ 407323 w 1138843"/>
              <a:gd name="connsiteY6" fmla="*/ 512635 h 521499"/>
              <a:gd name="connsiteX7" fmla="*/ 440574 w 1138843"/>
              <a:gd name="connsiteY7" fmla="*/ 504322 h 521499"/>
              <a:gd name="connsiteX8" fmla="*/ 617533 w 1138843"/>
              <a:gd name="connsiteY8" fmla="*/ 447858 h 521499"/>
              <a:gd name="connsiteX9" fmla="*/ 717277 w 1138843"/>
              <a:gd name="connsiteY9" fmla="*/ 440269 h 521499"/>
              <a:gd name="connsiteX10" fmla="*/ 842144 w 1138843"/>
              <a:gd name="connsiteY10" fmla="*/ 107297 h 521499"/>
              <a:gd name="connsiteX11" fmla="*/ 937230 w 1138843"/>
              <a:gd name="connsiteY11" fmla="*/ 99717 h 521499"/>
              <a:gd name="connsiteX12" fmla="*/ 1052344 w 1138843"/>
              <a:gd name="connsiteY12" fmla="*/ 109440 h 521499"/>
              <a:gd name="connsiteX13" fmla="*/ 1138843 w 1138843"/>
              <a:gd name="connsiteY13" fmla="*/ 230002 h 521499"/>
              <a:gd name="connsiteX0" fmla="*/ 0 w 1138843"/>
              <a:gd name="connsiteY0" fmla="*/ 404569 h 521499"/>
              <a:gd name="connsiteX1" fmla="*/ 33251 w 1138843"/>
              <a:gd name="connsiteY1" fmla="*/ 363006 h 521499"/>
              <a:gd name="connsiteX2" fmla="*/ 74814 w 1138843"/>
              <a:gd name="connsiteY2" fmla="*/ 238315 h 521499"/>
              <a:gd name="connsiteX3" fmla="*/ 135473 w 1138843"/>
              <a:gd name="connsiteY3" fmla="*/ 21293 h 521499"/>
              <a:gd name="connsiteX4" fmla="*/ 317451 w 1138843"/>
              <a:gd name="connsiteY4" fmla="*/ 49629 h 521499"/>
              <a:gd name="connsiteX5" fmla="*/ 365760 w 1138843"/>
              <a:gd name="connsiteY5" fmla="*/ 387944 h 521499"/>
              <a:gd name="connsiteX6" fmla="*/ 407323 w 1138843"/>
              <a:gd name="connsiteY6" fmla="*/ 512635 h 521499"/>
              <a:gd name="connsiteX7" fmla="*/ 440574 w 1138843"/>
              <a:gd name="connsiteY7" fmla="*/ 504322 h 521499"/>
              <a:gd name="connsiteX8" fmla="*/ 617533 w 1138843"/>
              <a:gd name="connsiteY8" fmla="*/ 447858 h 521499"/>
              <a:gd name="connsiteX9" fmla="*/ 717277 w 1138843"/>
              <a:gd name="connsiteY9" fmla="*/ 440269 h 521499"/>
              <a:gd name="connsiteX10" fmla="*/ 842144 w 1138843"/>
              <a:gd name="connsiteY10" fmla="*/ 107297 h 521499"/>
              <a:gd name="connsiteX11" fmla="*/ 942984 w 1138843"/>
              <a:gd name="connsiteY11" fmla="*/ 90805 h 521499"/>
              <a:gd name="connsiteX12" fmla="*/ 1052344 w 1138843"/>
              <a:gd name="connsiteY12" fmla="*/ 109440 h 521499"/>
              <a:gd name="connsiteX13" fmla="*/ 1138843 w 1138843"/>
              <a:gd name="connsiteY13" fmla="*/ 230002 h 521499"/>
              <a:gd name="connsiteX0" fmla="*/ 0 w 1138843"/>
              <a:gd name="connsiteY0" fmla="*/ 404569 h 521499"/>
              <a:gd name="connsiteX1" fmla="*/ 33251 w 1138843"/>
              <a:gd name="connsiteY1" fmla="*/ 363006 h 521499"/>
              <a:gd name="connsiteX2" fmla="*/ 74814 w 1138843"/>
              <a:gd name="connsiteY2" fmla="*/ 238315 h 521499"/>
              <a:gd name="connsiteX3" fmla="*/ 135473 w 1138843"/>
              <a:gd name="connsiteY3" fmla="*/ 21293 h 521499"/>
              <a:gd name="connsiteX4" fmla="*/ 317451 w 1138843"/>
              <a:gd name="connsiteY4" fmla="*/ 49629 h 521499"/>
              <a:gd name="connsiteX5" fmla="*/ 365760 w 1138843"/>
              <a:gd name="connsiteY5" fmla="*/ 387944 h 521499"/>
              <a:gd name="connsiteX6" fmla="*/ 407323 w 1138843"/>
              <a:gd name="connsiteY6" fmla="*/ 512635 h 521499"/>
              <a:gd name="connsiteX7" fmla="*/ 440574 w 1138843"/>
              <a:gd name="connsiteY7" fmla="*/ 504322 h 521499"/>
              <a:gd name="connsiteX8" fmla="*/ 617533 w 1138843"/>
              <a:gd name="connsiteY8" fmla="*/ 447858 h 521499"/>
              <a:gd name="connsiteX9" fmla="*/ 717277 w 1138843"/>
              <a:gd name="connsiteY9" fmla="*/ 440269 h 521499"/>
              <a:gd name="connsiteX10" fmla="*/ 842144 w 1138843"/>
              <a:gd name="connsiteY10" fmla="*/ 107297 h 521499"/>
              <a:gd name="connsiteX11" fmla="*/ 942984 w 1138843"/>
              <a:gd name="connsiteY11" fmla="*/ 90805 h 521499"/>
              <a:gd name="connsiteX12" fmla="*/ 1052344 w 1138843"/>
              <a:gd name="connsiteY12" fmla="*/ 109440 h 521499"/>
              <a:gd name="connsiteX13" fmla="*/ 1138843 w 1138843"/>
              <a:gd name="connsiteY13" fmla="*/ 230002 h 521499"/>
              <a:gd name="connsiteX0" fmla="*/ 0 w 1138843"/>
              <a:gd name="connsiteY0" fmla="*/ 404569 h 521499"/>
              <a:gd name="connsiteX1" fmla="*/ 33251 w 1138843"/>
              <a:gd name="connsiteY1" fmla="*/ 363006 h 521499"/>
              <a:gd name="connsiteX2" fmla="*/ 74814 w 1138843"/>
              <a:gd name="connsiteY2" fmla="*/ 238315 h 521499"/>
              <a:gd name="connsiteX3" fmla="*/ 135473 w 1138843"/>
              <a:gd name="connsiteY3" fmla="*/ 21293 h 521499"/>
              <a:gd name="connsiteX4" fmla="*/ 317451 w 1138843"/>
              <a:gd name="connsiteY4" fmla="*/ 49629 h 521499"/>
              <a:gd name="connsiteX5" fmla="*/ 365760 w 1138843"/>
              <a:gd name="connsiteY5" fmla="*/ 387944 h 521499"/>
              <a:gd name="connsiteX6" fmla="*/ 407323 w 1138843"/>
              <a:gd name="connsiteY6" fmla="*/ 512635 h 521499"/>
              <a:gd name="connsiteX7" fmla="*/ 440574 w 1138843"/>
              <a:gd name="connsiteY7" fmla="*/ 504322 h 521499"/>
              <a:gd name="connsiteX8" fmla="*/ 617533 w 1138843"/>
              <a:gd name="connsiteY8" fmla="*/ 447858 h 521499"/>
              <a:gd name="connsiteX9" fmla="*/ 717277 w 1138843"/>
              <a:gd name="connsiteY9" fmla="*/ 440269 h 521499"/>
              <a:gd name="connsiteX10" fmla="*/ 842144 w 1138843"/>
              <a:gd name="connsiteY10" fmla="*/ 107297 h 521499"/>
              <a:gd name="connsiteX11" fmla="*/ 942984 w 1138843"/>
              <a:gd name="connsiteY11" fmla="*/ 90805 h 521499"/>
              <a:gd name="connsiteX12" fmla="*/ 1081115 w 1138843"/>
              <a:gd name="connsiteY12" fmla="*/ 109440 h 521499"/>
              <a:gd name="connsiteX13" fmla="*/ 1138843 w 1138843"/>
              <a:gd name="connsiteY13" fmla="*/ 230002 h 521499"/>
              <a:gd name="connsiteX0" fmla="*/ 0 w 1138843"/>
              <a:gd name="connsiteY0" fmla="*/ 404569 h 521499"/>
              <a:gd name="connsiteX1" fmla="*/ 33251 w 1138843"/>
              <a:gd name="connsiteY1" fmla="*/ 363006 h 521499"/>
              <a:gd name="connsiteX2" fmla="*/ 74814 w 1138843"/>
              <a:gd name="connsiteY2" fmla="*/ 238315 h 521499"/>
              <a:gd name="connsiteX3" fmla="*/ 135473 w 1138843"/>
              <a:gd name="connsiteY3" fmla="*/ 21293 h 521499"/>
              <a:gd name="connsiteX4" fmla="*/ 317451 w 1138843"/>
              <a:gd name="connsiteY4" fmla="*/ 49629 h 521499"/>
              <a:gd name="connsiteX5" fmla="*/ 365760 w 1138843"/>
              <a:gd name="connsiteY5" fmla="*/ 387944 h 521499"/>
              <a:gd name="connsiteX6" fmla="*/ 407323 w 1138843"/>
              <a:gd name="connsiteY6" fmla="*/ 512635 h 521499"/>
              <a:gd name="connsiteX7" fmla="*/ 440574 w 1138843"/>
              <a:gd name="connsiteY7" fmla="*/ 504322 h 521499"/>
              <a:gd name="connsiteX8" fmla="*/ 617533 w 1138843"/>
              <a:gd name="connsiteY8" fmla="*/ 447858 h 521499"/>
              <a:gd name="connsiteX9" fmla="*/ 717277 w 1138843"/>
              <a:gd name="connsiteY9" fmla="*/ 440269 h 521499"/>
              <a:gd name="connsiteX10" fmla="*/ 842144 w 1138843"/>
              <a:gd name="connsiteY10" fmla="*/ 107297 h 521499"/>
              <a:gd name="connsiteX11" fmla="*/ 942984 w 1138843"/>
              <a:gd name="connsiteY11" fmla="*/ 90805 h 521499"/>
              <a:gd name="connsiteX12" fmla="*/ 1092623 w 1138843"/>
              <a:gd name="connsiteY12" fmla="*/ 100528 h 521499"/>
              <a:gd name="connsiteX13" fmla="*/ 1138843 w 1138843"/>
              <a:gd name="connsiteY13" fmla="*/ 230002 h 521499"/>
              <a:gd name="connsiteX0" fmla="*/ 0 w 1138843"/>
              <a:gd name="connsiteY0" fmla="*/ 404569 h 521499"/>
              <a:gd name="connsiteX1" fmla="*/ 33251 w 1138843"/>
              <a:gd name="connsiteY1" fmla="*/ 363006 h 521499"/>
              <a:gd name="connsiteX2" fmla="*/ 74814 w 1138843"/>
              <a:gd name="connsiteY2" fmla="*/ 238315 h 521499"/>
              <a:gd name="connsiteX3" fmla="*/ 135473 w 1138843"/>
              <a:gd name="connsiteY3" fmla="*/ 21293 h 521499"/>
              <a:gd name="connsiteX4" fmla="*/ 317451 w 1138843"/>
              <a:gd name="connsiteY4" fmla="*/ 49629 h 521499"/>
              <a:gd name="connsiteX5" fmla="*/ 365760 w 1138843"/>
              <a:gd name="connsiteY5" fmla="*/ 387944 h 521499"/>
              <a:gd name="connsiteX6" fmla="*/ 407323 w 1138843"/>
              <a:gd name="connsiteY6" fmla="*/ 512635 h 521499"/>
              <a:gd name="connsiteX7" fmla="*/ 440574 w 1138843"/>
              <a:gd name="connsiteY7" fmla="*/ 504322 h 521499"/>
              <a:gd name="connsiteX8" fmla="*/ 617533 w 1138843"/>
              <a:gd name="connsiteY8" fmla="*/ 447858 h 521499"/>
              <a:gd name="connsiteX9" fmla="*/ 717277 w 1138843"/>
              <a:gd name="connsiteY9" fmla="*/ 440269 h 521499"/>
              <a:gd name="connsiteX10" fmla="*/ 842144 w 1138843"/>
              <a:gd name="connsiteY10" fmla="*/ 107297 h 521499"/>
              <a:gd name="connsiteX11" fmla="*/ 942984 w 1138843"/>
              <a:gd name="connsiteY11" fmla="*/ 90805 h 521499"/>
              <a:gd name="connsiteX12" fmla="*/ 1092623 w 1138843"/>
              <a:gd name="connsiteY12" fmla="*/ 100528 h 521499"/>
              <a:gd name="connsiteX13" fmla="*/ 1138843 w 1138843"/>
              <a:gd name="connsiteY13" fmla="*/ 230002 h 521499"/>
              <a:gd name="connsiteX0" fmla="*/ 0 w 1173368"/>
              <a:gd name="connsiteY0" fmla="*/ 404569 h 521499"/>
              <a:gd name="connsiteX1" fmla="*/ 33251 w 1173368"/>
              <a:gd name="connsiteY1" fmla="*/ 363006 h 521499"/>
              <a:gd name="connsiteX2" fmla="*/ 74814 w 1173368"/>
              <a:gd name="connsiteY2" fmla="*/ 238315 h 521499"/>
              <a:gd name="connsiteX3" fmla="*/ 135473 w 1173368"/>
              <a:gd name="connsiteY3" fmla="*/ 21293 h 521499"/>
              <a:gd name="connsiteX4" fmla="*/ 317451 w 1173368"/>
              <a:gd name="connsiteY4" fmla="*/ 49629 h 521499"/>
              <a:gd name="connsiteX5" fmla="*/ 365760 w 1173368"/>
              <a:gd name="connsiteY5" fmla="*/ 387944 h 521499"/>
              <a:gd name="connsiteX6" fmla="*/ 407323 w 1173368"/>
              <a:gd name="connsiteY6" fmla="*/ 512635 h 521499"/>
              <a:gd name="connsiteX7" fmla="*/ 440574 w 1173368"/>
              <a:gd name="connsiteY7" fmla="*/ 504322 h 521499"/>
              <a:gd name="connsiteX8" fmla="*/ 617533 w 1173368"/>
              <a:gd name="connsiteY8" fmla="*/ 447858 h 521499"/>
              <a:gd name="connsiteX9" fmla="*/ 717277 w 1173368"/>
              <a:gd name="connsiteY9" fmla="*/ 440269 h 521499"/>
              <a:gd name="connsiteX10" fmla="*/ 842144 w 1173368"/>
              <a:gd name="connsiteY10" fmla="*/ 107297 h 521499"/>
              <a:gd name="connsiteX11" fmla="*/ 942984 w 1173368"/>
              <a:gd name="connsiteY11" fmla="*/ 90805 h 521499"/>
              <a:gd name="connsiteX12" fmla="*/ 1092623 w 1173368"/>
              <a:gd name="connsiteY12" fmla="*/ 100528 h 521499"/>
              <a:gd name="connsiteX13" fmla="*/ 1173368 w 1173368"/>
              <a:gd name="connsiteY13" fmla="*/ 131972 h 521499"/>
              <a:gd name="connsiteX0" fmla="*/ 0 w 1173368"/>
              <a:gd name="connsiteY0" fmla="*/ 404569 h 521499"/>
              <a:gd name="connsiteX1" fmla="*/ 33251 w 1173368"/>
              <a:gd name="connsiteY1" fmla="*/ 363006 h 521499"/>
              <a:gd name="connsiteX2" fmla="*/ 74814 w 1173368"/>
              <a:gd name="connsiteY2" fmla="*/ 238315 h 521499"/>
              <a:gd name="connsiteX3" fmla="*/ 135473 w 1173368"/>
              <a:gd name="connsiteY3" fmla="*/ 21293 h 521499"/>
              <a:gd name="connsiteX4" fmla="*/ 317451 w 1173368"/>
              <a:gd name="connsiteY4" fmla="*/ 49629 h 521499"/>
              <a:gd name="connsiteX5" fmla="*/ 365760 w 1173368"/>
              <a:gd name="connsiteY5" fmla="*/ 387944 h 521499"/>
              <a:gd name="connsiteX6" fmla="*/ 407323 w 1173368"/>
              <a:gd name="connsiteY6" fmla="*/ 512635 h 521499"/>
              <a:gd name="connsiteX7" fmla="*/ 440574 w 1173368"/>
              <a:gd name="connsiteY7" fmla="*/ 504322 h 521499"/>
              <a:gd name="connsiteX8" fmla="*/ 617533 w 1173368"/>
              <a:gd name="connsiteY8" fmla="*/ 447858 h 521499"/>
              <a:gd name="connsiteX9" fmla="*/ 717277 w 1173368"/>
              <a:gd name="connsiteY9" fmla="*/ 440269 h 521499"/>
              <a:gd name="connsiteX10" fmla="*/ 842144 w 1173368"/>
              <a:gd name="connsiteY10" fmla="*/ 107297 h 521499"/>
              <a:gd name="connsiteX11" fmla="*/ 960246 w 1173368"/>
              <a:gd name="connsiteY11" fmla="*/ 86349 h 521499"/>
              <a:gd name="connsiteX12" fmla="*/ 1092623 w 1173368"/>
              <a:gd name="connsiteY12" fmla="*/ 100528 h 521499"/>
              <a:gd name="connsiteX13" fmla="*/ 1173368 w 1173368"/>
              <a:gd name="connsiteY13" fmla="*/ 131972 h 521499"/>
              <a:gd name="connsiteX0" fmla="*/ 0 w 1173368"/>
              <a:gd name="connsiteY0" fmla="*/ 404569 h 521499"/>
              <a:gd name="connsiteX1" fmla="*/ 33251 w 1173368"/>
              <a:gd name="connsiteY1" fmla="*/ 363006 h 521499"/>
              <a:gd name="connsiteX2" fmla="*/ 74814 w 1173368"/>
              <a:gd name="connsiteY2" fmla="*/ 238315 h 521499"/>
              <a:gd name="connsiteX3" fmla="*/ 135473 w 1173368"/>
              <a:gd name="connsiteY3" fmla="*/ 21293 h 521499"/>
              <a:gd name="connsiteX4" fmla="*/ 317451 w 1173368"/>
              <a:gd name="connsiteY4" fmla="*/ 49629 h 521499"/>
              <a:gd name="connsiteX5" fmla="*/ 365760 w 1173368"/>
              <a:gd name="connsiteY5" fmla="*/ 387944 h 521499"/>
              <a:gd name="connsiteX6" fmla="*/ 407323 w 1173368"/>
              <a:gd name="connsiteY6" fmla="*/ 512635 h 521499"/>
              <a:gd name="connsiteX7" fmla="*/ 440574 w 1173368"/>
              <a:gd name="connsiteY7" fmla="*/ 504322 h 521499"/>
              <a:gd name="connsiteX8" fmla="*/ 617533 w 1173368"/>
              <a:gd name="connsiteY8" fmla="*/ 447858 h 521499"/>
              <a:gd name="connsiteX9" fmla="*/ 717277 w 1173368"/>
              <a:gd name="connsiteY9" fmla="*/ 440269 h 521499"/>
              <a:gd name="connsiteX10" fmla="*/ 842144 w 1173368"/>
              <a:gd name="connsiteY10" fmla="*/ 107297 h 521499"/>
              <a:gd name="connsiteX11" fmla="*/ 1092623 w 1173368"/>
              <a:gd name="connsiteY11" fmla="*/ 100528 h 521499"/>
              <a:gd name="connsiteX12" fmla="*/ 1173368 w 1173368"/>
              <a:gd name="connsiteY12" fmla="*/ 131972 h 521499"/>
              <a:gd name="connsiteX0" fmla="*/ 0 w 1173368"/>
              <a:gd name="connsiteY0" fmla="*/ 404569 h 521499"/>
              <a:gd name="connsiteX1" fmla="*/ 33251 w 1173368"/>
              <a:gd name="connsiteY1" fmla="*/ 363006 h 521499"/>
              <a:gd name="connsiteX2" fmla="*/ 74814 w 1173368"/>
              <a:gd name="connsiteY2" fmla="*/ 238315 h 521499"/>
              <a:gd name="connsiteX3" fmla="*/ 135473 w 1173368"/>
              <a:gd name="connsiteY3" fmla="*/ 21293 h 521499"/>
              <a:gd name="connsiteX4" fmla="*/ 317451 w 1173368"/>
              <a:gd name="connsiteY4" fmla="*/ 49629 h 521499"/>
              <a:gd name="connsiteX5" fmla="*/ 365760 w 1173368"/>
              <a:gd name="connsiteY5" fmla="*/ 387944 h 521499"/>
              <a:gd name="connsiteX6" fmla="*/ 407323 w 1173368"/>
              <a:gd name="connsiteY6" fmla="*/ 512635 h 521499"/>
              <a:gd name="connsiteX7" fmla="*/ 440574 w 1173368"/>
              <a:gd name="connsiteY7" fmla="*/ 504322 h 521499"/>
              <a:gd name="connsiteX8" fmla="*/ 617533 w 1173368"/>
              <a:gd name="connsiteY8" fmla="*/ 447858 h 521499"/>
              <a:gd name="connsiteX9" fmla="*/ 717277 w 1173368"/>
              <a:gd name="connsiteY9" fmla="*/ 440269 h 521499"/>
              <a:gd name="connsiteX10" fmla="*/ 842144 w 1173368"/>
              <a:gd name="connsiteY10" fmla="*/ 107297 h 521499"/>
              <a:gd name="connsiteX11" fmla="*/ 1052344 w 1173368"/>
              <a:gd name="connsiteY11" fmla="*/ 87160 h 521499"/>
              <a:gd name="connsiteX12" fmla="*/ 1173368 w 1173368"/>
              <a:gd name="connsiteY12" fmla="*/ 131972 h 521499"/>
              <a:gd name="connsiteX0" fmla="*/ 0 w 1150352"/>
              <a:gd name="connsiteY0" fmla="*/ 404569 h 521499"/>
              <a:gd name="connsiteX1" fmla="*/ 33251 w 1150352"/>
              <a:gd name="connsiteY1" fmla="*/ 363006 h 521499"/>
              <a:gd name="connsiteX2" fmla="*/ 74814 w 1150352"/>
              <a:gd name="connsiteY2" fmla="*/ 238315 h 521499"/>
              <a:gd name="connsiteX3" fmla="*/ 135473 w 1150352"/>
              <a:gd name="connsiteY3" fmla="*/ 21293 h 521499"/>
              <a:gd name="connsiteX4" fmla="*/ 317451 w 1150352"/>
              <a:gd name="connsiteY4" fmla="*/ 49629 h 521499"/>
              <a:gd name="connsiteX5" fmla="*/ 365760 w 1150352"/>
              <a:gd name="connsiteY5" fmla="*/ 387944 h 521499"/>
              <a:gd name="connsiteX6" fmla="*/ 407323 w 1150352"/>
              <a:gd name="connsiteY6" fmla="*/ 512635 h 521499"/>
              <a:gd name="connsiteX7" fmla="*/ 440574 w 1150352"/>
              <a:gd name="connsiteY7" fmla="*/ 504322 h 521499"/>
              <a:gd name="connsiteX8" fmla="*/ 617533 w 1150352"/>
              <a:gd name="connsiteY8" fmla="*/ 447858 h 521499"/>
              <a:gd name="connsiteX9" fmla="*/ 717277 w 1150352"/>
              <a:gd name="connsiteY9" fmla="*/ 440269 h 521499"/>
              <a:gd name="connsiteX10" fmla="*/ 842144 w 1150352"/>
              <a:gd name="connsiteY10" fmla="*/ 107297 h 521499"/>
              <a:gd name="connsiteX11" fmla="*/ 1052344 w 1150352"/>
              <a:gd name="connsiteY11" fmla="*/ 87160 h 521499"/>
              <a:gd name="connsiteX12" fmla="*/ 1150352 w 1150352"/>
              <a:gd name="connsiteY12" fmla="*/ 131972 h 521499"/>
              <a:gd name="connsiteX0" fmla="*/ 0 w 1150352"/>
              <a:gd name="connsiteY0" fmla="*/ 365162 h 482092"/>
              <a:gd name="connsiteX1" fmla="*/ 33251 w 1150352"/>
              <a:gd name="connsiteY1" fmla="*/ 323599 h 482092"/>
              <a:gd name="connsiteX2" fmla="*/ 74814 w 1150352"/>
              <a:gd name="connsiteY2" fmla="*/ 198908 h 482092"/>
              <a:gd name="connsiteX3" fmla="*/ 152735 w 1150352"/>
              <a:gd name="connsiteY3" fmla="*/ 97739 h 482092"/>
              <a:gd name="connsiteX4" fmla="*/ 317451 w 1150352"/>
              <a:gd name="connsiteY4" fmla="*/ 10222 h 482092"/>
              <a:gd name="connsiteX5" fmla="*/ 365760 w 1150352"/>
              <a:gd name="connsiteY5" fmla="*/ 348537 h 482092"/>
              <a:gd name="connsiteX6" fmla="*/ 407323 w 1150352"/>
              <a:gd name="connsiteY6" fmla="*/ 473228 h 482092"/>
              <a:gd name="connsiteX7" fmla="*/ 440574 w 1150352"/>
              <a:gd name="connsiteY7" fmla="*/ 464915 h 482092"/>
              <a:gd name="connsiteX8" fmla="*/ 617533 w 1150352"/>
              <a:gd name="connsiteY8" fmla="*/ 408451 h 482092"/>
              <a:gd name="connsiteX9" fmla="*/ 717277 w 1150352"/>
              <a:gd name="connsiteY9" fmla="*/ 400862 h 482092"/>
              <a:gd name="connsiteX10" fmla="*/ 842144 w 1150352"/>
              <a:gd name="connsiteY10" fmla="*/ 67890 h 482092"/>
              <a:gd name="connsiteX11" fmla="*/ 1052344 w 1150352"/>
              <a:gd name="connsiteY11" fmla="*/ 47753 h 482092"/>
              <a:gd name="connsiteX12" fmla="*/ 1150352 w 1150352"/>
              <a:gd name="connsiteY12" fmla="*/ 92565 h 482092"/>
              <a:gd name="connsiteX0" fmla="*/ 0 w 1150352"/>
              <a:gd name="connsiteY0" fmla="*/ 331243 h 448173"/>
              <a:gd name="connsiteX1" fmla="*/ 33251 w 1150352"/>
              <a:gd name="connsiteY1" fmla="*/ 289680 h 448173"/>
              <a:gd name="connsiteX2" fmla="*/ 74814 w 1150352"/>
              <a:gd name="connsiteY2" fmla="*/ 164989 h 448173"/>
              <a:gd name="connsiteX3" fmla="*/ 152735 w 1150352"/>
              <a:gd name="connsiteY3" fmla="*/ 63820 h 448173"/>
              <a:gd name="connsiteX4" fmla="*/ 317451 w 1150352"/>
              <a:gd name="connsiteY4" fmla="*/ 25318 h 448173"/>
              <a:gd name="connsiteX5" fmla="*/ 365760 w 1150352"/>
              <a:gd name="connsiteY5" fmla="*/ 314618 h 448173"/>
              <a:gd name="connsiteX6" fmla="*/ 407323 w 1150352"/>
              <a:gd name="connsiteY6" fmla="*/ 439309 h 448173"/>
              <a:gd name="connsiteX7" fmla="*/ 440574 w 1150352"/>
              <a:gd name="connsiteY7" fmla="*/ 430996 h 448173"/>
              <a:gd name="connsiteX8" fmla="*/ 617533 w 1150352"/>
              <a:gd name="connsiteY8" fmla="*/ 374532 h 448173"/>
              <a:gd name="connsiteX9" fmla="*/ 717277 w 1150352"/>
              <a:gd name="connsiteY9" fmla="*/ 366943 h 448173"/>
              <a:gd name="connsiteX10" fmla="*/ 842144 w 1150352"/>
              <a:gd name="connsiteY10" fmla="*/ 33971 h 448173"/>
              <a:gd name="connsiteX11" fmla="*/ 1052344 w 1150352"/>
              <a:gd name="connsiteY11" fmla="*/ 13834 h 448173"/>
              <a:gd name="connsiteX12" fmla="*/ 1150352 w 1150352"/>
              <a:gd name="connsiteY12" fmla="*/ 58646 h 448173"/>
              <a:gd name="connsiteX0" fmla="*/ 0 w 1150352"/>
              <a:gd name="connsiteY0" fmla="*/ 331243 h 448173"/>
              <a:gd name="connsiteX1" fmla="*/ 33251 w 1150352"/>
              <a:gd name="connsiteY1" fmla="*/ 289680 h 448173"/>
              <a:gd name="connsiteX2" fmla="*/ 74814 w 1150352"/>
              <a:gd name="connsiteY2" fmla="*/ 164989 h 448173"/>
              <a:gd name="connsiteX3" fmla="*/ 152735 w 1150352"/>
              <a:gd name="connsiteY3" fmla="*/ 63820 h 448173"/>
              <a:gd name="connsiteX4" fmla="*/ 317451 w 1150352"/>
              <a:gd name="connsiteY4" fmla="*/ 25318 h 448173"/>
              <a:gd name="connsiteX5" fmla="*/ 365760 w 1150352"/>
              <a:gd name="connsiteY5" fmla="*/ 314618 h 448173"/>
              <a:gd name="connsiteX6" fmla="*/ 407323 w 1150352"/>
              <a:gd name="connsiteY6" fmla="*/ 439309 h 448173"/>
              <a:gd name="connsiteX7" fmla="*/ 440574 w 1150352"/>
              <a:gd name="connsiteY7" fmla="*/ 430996 h 448173"/>
              <a:gd name="connsiteX8" fmla="*/ 617533 w 1150352"/>
              <a:gd name="connsiteY8" fmla="*/ 374532 h 448173"/>
              <a:gd name="connsiteX9" fmla="*/ 717277 w 1150352"/>
              <a:gd name="connsiteY9" fmla="*/ 366943 h 448173"/>
              <a:gd name="connsiteX10" fmla="*/ 842144 w 1150352"/>
              <a:gd name="connsiteY10" fmla="*/ 33971 h 448173"/>
              <a:gd name="connsiteX11" fmla="*/ 1052344 w 1150352"/>
              <a:gd name="connsiteY11" fmla="*/ 13834 h 448173"/>
              <a:gd name="connsiteX12" fmla="*/ 1150352 w 1150352"/>
              <a:gd name="connsiteY12" fmla="*/ 58646 h 448173"/>
              <a:gd name="connsiteX0" fmla="*/ 0 w 1150352"/>
              <a:gd name="connsiteY0" fmla="*/ 331243 h 448173"/>
              <a:gd name="connsiteX1" fmla="*/ 33251 w 1150352"/>
              <a:gd name="connsiteY1" fmla="*/ 289680 h 448173"/>
              <a:gd name="connsiteX2" fmla="*/ 74814 w 1150352"/>
              <a:gd name="connsiteY2" fmla="*/ 164989 h 448173"/>
              <a:gd name="connsiteX3" fmla="*/ 152735 w 1150352"/>
              <a:gd name="connsiteY3" fmla="*/ 63820 h 448173"/>
              <a:gd name="connsiteX4" fmla="*/ 461304 w 1150352"/>
              <a:gd name="connsiteY4" fmla="*/ 25318 h 448173"/>
              <a:gd name="connsiteX5" fmla="*/ 365760 w 1150352"/>
              <a:gd name="connsiteY5" fmla="*/ 314618 h 448173"/>
              <a:gd name="connsiteX6" fmla="*/ 407323 w 1150352"/>
              <a:gd name="connsiteY6" fmla="*/ 439309 h 448173"/>
              <a:gd name="connsiteX7" fmla="*/ 440574 w 1150352"/>
              <a:gd name="connsiteY7" fmla="*/ 430996 h 448173"/>
              <a:gd name="connsiteX8" fmla="*/ 617533 w 1150352"/>
              <a:gd name="connsiteY8" fmla="*/ 374532 h 448173"/>
              <a:gd name="connsiteX9" fmla="*/ 717277 w 1150352"/>
              <a:gd name="connsiteY9" fmla="*/ 366943 h 448173"/>
              <a:gd name="connsiteX10" fmla="*/ 842144 w 1150352"/>
              <a:gd name="connsiteY10" fmla="*/ 33971 h 448173"/>
              <a:gd name="connsiteX11" fmla="*/ 1052344 w 1150352"/>
              <a:gd name="connsiteY11" fmla="*/ 13834 h 448173"/>
              <a:gd name="connsiteX12" fmla="*/ 1150352 w 1150352"/>
              <a:gd name="connsiteY12" fmla="*/ 58646 h 448173"/>
              <a:gd name="connsiteX0" fmla="*/ 0 w 1150352"/>
              <a:gd name="connsiteY0" fmla="*/ 331243 h 469603"/>
              <a:gd name="connsiteX1" fmla="*/ 33251 w 1150352"/>
              <a:gd name="connsiteY1" fmla="*/ 289680 h 469603"/>
              <a:gd name="connsiteX2" fmla="*/ 74814 w 1150352"/>
              <a:gd name="connsiteY2" fmla="*/ 164989 h 469603"/>
              <a:gd name="connsiteX3" fmla="*/ 152735 w 1150352"/>
              <a:gd name="connsiteY3" fmla="*/ 63820 h 469603"/>
              <a:gd name="connsiteX4" fmla="*/ 461304 w 1150352"/>
              <a:gd name="connsiteY4" fmla="*/ 25318 h 469603"/>
              <a:gd name="connsiteX5" fmla="*/ 407323 w 1150352"/>
              <a:gd name="connsiteY5" fmla="*/ 439309 h 469603"/>
              <a:gd name="connsiteX6" fmla="*/ 440574 w 1150352"/>
              <a:gd name="connsiteY6" fmla="*/ 430996 h 469603"/>
              <a:gd name="connsiteX7" fmla="*/ 617533 w 1150352"/>
              <a:gd name="connsiteY7" fmla="*/ 374532 h 469603"/>
              <a:gd name="connsiteX8" fmla="*/ 717277 w 1150352"/>
              <a:gd name="connsiteY8" fmla="*/ 366943 h 469603"/>
              <a:gd name="connsiteX9" fmla="*/ 842144 w 1150352"/>
              <a:gd name="connsiteY9" fmla="*/ 33971 h 469603"/>
              <a:gd name="connsiteX10" fmla="*/ 1052344 w 1150352"/>
              <a:gd name="connsiteY10" fmla="*/ 13834 h 469603"/>
              <a:gd name="connsiteX11" fmla="*/ 1150352 w 1150352"/>
              <a:gd name="connsiteY11" fmla="*/ 58646 h 469603"/>
              <a:gd name="connsiteX0" fmla="*/ 0 w 1150352"/>
              <a:gd name="connsiteY0" fmla="*/ 331243 h 456090"/>
              <a:gd name="connsiteX1" fmla="*/ 33251 w 1150352"/>
              <a:gd name="connsiteY1" fmla="*/ 289680 h 456090"/>
              <a:gd name="connsiteX2" fmla="*/ 74814 w 1150352"/>
              <a:gd name="connsiteY2" fmla="*/ 164989 h 456090"/>
              <a:gd name="connsiteX3" fmla="*/ 152735 w 1150352"/>
              <a:gd name="connsiteY3" fmla="*/ 63820 h 456090"/>
              <a:gd name="connsiteX4" fmla="*/ 461304 w 1150352"/>
              <a:gd name="connsiteY4" fmla="*/ 25318 h 456090"/>
              <a:gd name="connsiteX5" fmla="*/ 407323 w 1150352"/>
              <a:gd name="connsiteY5" fmla="*/ 439309 h 456090"/>
              <a:gd name="connsiteX6" fmla="*/ 617533 w 1150352"/>
              <a:gd name="connsiteY6" fmla="*/ 374532 h 456090"/>
              <a:gd name="connsiteX7" fmla="*/ 717277 w 1150352"/>
              <a:gd name="connsiteY7" fmla="*/ 366943 h 456090"/>
              <a:gd name="connsiteX8" fmla="*/ 842144 w 1150352"/>
              <a:gd name="connsiteY8" fmla="*/ 33971 h 456090"/>
              <a:gd name="connsiteX9" fmla="*/ 1052344 w 1150352"/>
              <a:gd name="connsiteY9" fmla="*/ 13834 h 456090"/>
              <a:gd name="connsiteX10" fmla="*/ 1150352 w 1150352"/>
              <a:gd name="connsiteY10" fmla="*/ 58646 h 456090"/>
              <a:gd name="connsiteX0" fmla="*/ 0 w 1150352"/>
              <a:gd name="connsiteY0" fmla="*/ 331243 h 402545"/>
              <a:gd name="connsiteX1" fmla="*/ 33251 w 1150352"/>
              <a:gd name="connsiteY1" fmla="*/ 289680 h 402545"/>
              <a:gd name="connsiteX2" fmla="*/ 74814 w 1150352"/>
              <a:gd name="connsiteY2" fmla="*/ 164989 h 402545"/>
              <a:gd name="connsiteX3" fmla="*/ 152735 w 1150352"/>
              <a:gd name="connsiteY3" fmla="*/ 63820 h 402545"/>
              <a:gd name="connsiteX4" fmla="*/ 461304 w 1150352"/>
              <a:gd name="connsiteY4" fmla="*/ 25318 h 402545"/>
              <a:gd name="connsiteX5" fmla="*/ 499389 w 1150352"/>
              <a:gd name="connsiteY5" fmla="*/ 376926 h 402545"/>
              <a:gd name="connsiteX6" fmla="*/ 617533 w 1150352"/>
              <a:gd name="connsiteY6" fmla="*/ 374532 h 402545"/>
              <a:gd name="connsiteX7" fmla="*/ 717277 w 1150352"/>
              <a:gd name="connsiteY7" fmla="*/ 366943 h 402545"/>
              <a:gd name="connsiteX8" fmla="*/ 842144 w 1150352"/>
              <a:gd name="connsiteY8" fmla="*/ 33971 h 402545"/>
              <a:gd name="connsiteX9" fmla="*/ 1052344 w 1150352"/>
              <a:gd name="connsiteY9" fmla="*/ 13834 h 402545"/>
              <a:gd name="connsiteX10" fmla="*/ 1150352 w 1150352"/>
              <a:gd name="connsiteY10" fmla="*/ 58646 h 402545"/>
              <a:gd name="connsiteX0" fmla="*/ 0 w 1150352"/>
              <a:gd name="connsiteY0" fmla="*/ 331243 h 402545"/>
              <a:gd name="connsiteX1" fmla="*/ 33251 w 1150352"/>
              <a:gd name="connsiteY1" fmla="*/ 289680 h 402545"/>
              <a:gd name="connsiteX2" fmla="*/ 74814 w 1150352"/>
              <a:gd name="connsiteY2" fmla="*/ 164989 h 402545"/>
              <a:gd name="connsiteX3" fmla="*/ 152735 w 1150352"/>
              <a:gd name="connsiteY3" fmla="*/ 63820 h 402545"/>
              <a:gd name="connsiteX4" fmla="*/ 403763 w 1150352"/>
              <a:gd name="connsiteY4" fmla="*/ 29774 h 402545"/>
              <a:gd name="connsiteX5" fmla="*/ 499389 w 1150352"/>
              <a:gd name="connsiteY5" fmla="*/ 376926 h 402545"/>
              <a:gd name="connsiteX6" fmla="*/ 617533 w 1150352"/>
              <a:gd name="connsiteY6" fmla="*/ 374532 h 402545"/>
              <a:gd name="connsiteX7" fmla="*/ 717277 w 1150352"/>
              <a:gd name="connsiteY7" fmla="*/ 366943 h 402545"/>
              <a:gd name="connsiteX8" fmla="*/ 842144 w 1150352"/>
              <a:gd name="connsiteY8" fmla="*/ 33971 h 402545"/>
              <a:gd name="connsiteX9" fmla="*/ 1052344 w 1150352"/>
              <a:gd name="connsiteY9" fmla="*/ 13834 h 402545"/>
              <a:gd name="connsiteX10" fmla="*/ 1150352 w 1150352"/>
              <a:gd name="connsiteY10" fmla="*/ 58646 h 402545"/>
              <a:gd name="connsiteX0" fmla="*/ 0 w 1150352"/>
              <a:gd name="connsiteY0" fmla="*/ 331243 h 402545"/>
              <a:gd name="connsiteX1" fmla="*/ 33251 w 1150352"/>
              <a:gd name="connsiteY1" fmla="*/ 289680 h 402545"/>
              <a:gd name="connsiteX2" fmla="*/ 74814 w 1150352"/>
              <a:gd name="connsiteY2" fmla="*/ 164989 h 402545"/>
              <a:gd name="connsiteX3" fmla="*/ 146981 w 1150352"/>
              <a:gd name="connsiteY3" fmla="*/ 54908 h 402545"/>
              <a:gd name="connsiteX4" fmla="*/ 403763 w 1150352"/>
              <a:gd name="connsiteY4" fmla="*/ 29774 h 402545"/>
              <a:gd name="connsiteX5" fmla="*/ 499389 w 1150352"/>
              <a:gd name="connsiteY5" fmla="*/ 376926 h 402545"/>
              <a:gd name="connsiteX6" fmla="*/ 617533 w 1150352"/>
              <a:gd name="connsiteY6" fmla="*/ 374532 h 402545"/>
              <a:gd name="connsiteX7" fmla="*/ 717277 w 1150352"/>
              <a:gd name="connsiteY7" fmla="*/ 366943 h 402545"/>
              <a:gd name="connsiteX8" fmla="*/ 842144 w 1150352"/>
              <a:gd name="connsiteY8" fmla="*/ 33971 h 402545"/>
              <a:gd name="connsiteX9" fmla="*/ 1052344 w 1150352"/>
              <a:gd name="connsiteY9" fmla="*/ 13834 h 402545"/>
              <a:gd name="connsiteX10" fmla="*/ 1150352 w 1150352"/>
              <a:gd name="connsiteY10" fmla="*/ 58646 h 402545"/>
              <a:gd name="connsiteX0" fmla="*/ 0 w 1179123"/>
              <a:gd name="connsiteY0" fmla="*/ 331243 h 455220"/>
              <a:gd name="connsiteX1" fmla="*/ 33251 w 1179123"/>
              <a:gd name="connsiteY1" fmla="*/ 289680 h 455220"/>
              <a:gd name="connsiteX2" fmla="*/ 74814 w 1179123"/>
              <a:gd name="connsiteY2" fmla="*/ 164989 h 455220"/>
              <a:gd name="connsiteX3" fmla="*/ 146981 w 1179123"/>
              <a:gd name="connsiteY3" fmla="*/ 54908 h 455220"/>
              <a:gd name="connsiteX4" fmla="*/ 403763 w 1179123"/>
              <a:gd name="connsiteY4" fmla="*/ 29774 h 455220"/>
              <a:gd name="connsiteX5" fmla="*/ 499389 w 1179123"/>
              <a:gd name="connsiteY5" fmla="*/ 376926 h 455220"/>
              <a:gd name="connsiteX6" fmla="*/ 617533 w 1179123"/>
              <a:gd name="connsiteY6" fmla="*/ 374532 h 455220"/>
              <a:gd name="connsiteX7" fmla="*/ 717277 w 1179123"/>
              <a:gd name="connsiteY7" fmla="*/ 366943 h 455220"/>
              <a:gd name="connsiteX8" fmla="*/ 842144 w 1179123"/>
              <a:gd name="connsiteY8" fmla="*/ 33971 h 455220"/>
              <a:gd name="connsiteX9" fmla="*/ 1052344 w 1179123"/>
              <a:gd name="connsiteY9" fmla="*/ 13834 h 455220"/>
              <a:gd name="connsiteX10" fmla="*/ 1179123 w 1179123"/>
              <a:gd name="connsiteY10" fmla="*/ 455220 h 455220"/>
              <a:gd name="connsiteX0" fmla="*/ 0 w 1334484"/>
              <a:gd name="connsiteY0" fmla="*/ 331243 h 428485"/>
              <a:gd name="connsiteX1" fmla="*/ 33251 w 1334484"/>
              <a:gd name="connsiteY1" fmla="*/ 289680 h 428485"/>
              <a:gd name="connsiteX2" fmla="*/ 74814 w 1334484"/>
              <a:gd name="connsiteY2" fmla="*/ 164989 h 428485"/>
              <a:gd name="connsiteX3" fmla="*/ 146981 w 1334484"/>
              <a:gd name="connsiteY3" fmla="*/ 54908 h 428485"/>
              <a:gd name="connsiteX4" fmla="*/ 403763 w 1334484"/>
              <a:gd name="connsiteY4" fmla="*/ 29774 h 428485"/>
              <a:gd name="connsiteX5" fmla="*/ 499389 w 1334484"/>
              <a:gd name="connsiteY5" fmla="*/ 376926 h 428485"/>
              <a:gd name="connsiteX6" fmla="*/ 617533 w 1334484"/>
              <a:gd name="connsiteY6" fmla="*/ 374532 h 428485"/>
              <a:gd name="connsiteX7" fmla="*/ 717277 w 1334484"/>
              <a:gd name="connsiteY7" fmla="*/ 366943 h 428485"/>
              <a:gd name="connsiteX8" fmla="*/ 842144 w 1334484"/>
              <a:gd name="connsiteY8" fmla="*/ 33971 h 428485"/>
              <a:gd name="connsiteX9" fmla="*/ 1052344 w 1334484"/>
              <a:gd name="connsiteY9" fmla="*/ 13834 h 428485"/>
              <a:gd name="connsiteX10" fmla="*/ 1334484 w 1334484"/>
              <a:gd name="connsiteY10" fmla="*/ 428485 h 428485"/>
              <a:gd name="connsiteX0" fmla="*/ 0 w 1334484"/>
              <a:gd name="connsiteY0" fmla="*/ 340001 h 437243"/>
              <a:gd name="connsiteX1" fmla="*/ 33251 w 1334484"/>
              <a:gd name="connsiteY1" fmla="*/ 298438 h 437243"/>
              <a:gd name="connsiteX2" fmla="*/ 74814 w 1334484"/>
              <a:gd name="connsiteY2" fmla="*/ 173747 h 437243"/>
              <a:gd name="connsiteX3" fmla="*/ 146981 w 1334484"/>
              <a:gd name="connsiteY3" fmla="*/ 63666 h 437243"/>
              <a:gd name="connsiteX4" fmla="*/ 403763 w 1334484"/>
              <a:gd name="connsiteY4" fmla="*/ 38532 h 437243"/>
              <a:gd name="connsiteX5" fmla="*/ 499389 w 1334484"/>
              <a:gd name="connsiteY5" fmla="*/ 385684 h 437243"/>
              <a:gd name="connsiteX6" fmla="*/ 617533 w 1334484"/>
              <a:gd name="connsiteY6" fmla="*/ 383290 h 437243"/>
              <a:gd name="connsiteX7" fmla="*/ 717277 w 1334484"/>
              <a:gd name="connsiteY7" fmla="*/ 375701 h 437243"/>
              <a:gd name="connsiteX8" fmla="*/ 842144 w 1334484"/>
              <a:gd name="connsiteY8" fmla="*/ 42729 h 437243"/>
              <a:gd name="connsiteX9" fmla="*/ 1052344 w 1334484"/>
              <a:gd name="connsiteY9" fmla="*/ 22592 h 437243"/>
              <a:gd name="connsiteX10" fmla="*/ 1157648 w 1334484"/>
              <a:gd name="connsiteY10" fmla="*/ 371062 h 437243"/>
              <a:gd name="connsiteX11" fmla="*/ 1334484 w 1334484"/>
              <a:gd name="connsiteY11" fmla="*/ 437243 h 437243"/>
              <a:gd name="connsiteX0" fmla="*/ 0 w 1334484"/>
              <a:gd name="connsiteY0" fmla="*/ 340001 h 437243"/>
              <a:gd name="connsiteX1" fmla="*/ 33251 w 1334484"/>
              <a:gd name="connsiteY1" fmla="*/ 298438 h 437243"/>
              <a:gd name="connsiteX2" fmla="*/ 74814 w 1334484"/>
              <a:gd name="connsiteY2" fmla="*/ 173747 h 437243"/>
              <a:gd name="connsiteX3" fmla="*/ 146981 w 1334484"/>
              <a:gd name="connsiteY3" fmla="*/ 63666 h 437243"/>
              <a:gd name="connsiteX4" fmla="*/ 403763 w 1334484"/>
              <a:gd name="connsiteY4" fmla="*/ 38532 h 437243"/>
              <a:gd name="connsiteX5" fmla="*/ 499389 w 1334484"/>
              <a:gd name="connsiteY5" fmla="*/ 385684 h 437243"/>
              <a:gd name="connsiteX6" fmla="*/ 640549 w 1334484"/>
              <a:gd name="connsiteY6" fmla="*/ 423393 h 437243"/>
              <a:gd name="connsiteX7" fmla="*/ 717277 w 1334484"/>
              <a:gd name="connsiteY7" fmla="*/ 375701 h 437243"/>
              <a:gd name="connsiteX8" fmla="*/ 842144 w 1334484"/>
              <a:gd name="connsiteY8" fmla="*/ 42729 h 437243"/>
              <a:gd name="connsiteX9" fmla="*/ 1052344 w 1334484"/>
              <a:gd name="connsiteY9" fmla="*/ 22592 h 437243"/>
              <a:gd name="connsiteX10" fmla="*/ 1157648 w 1334484"/>
              <a:gd name="connsiteY10" fmla="*/ 371062 h 437243"/>
              <a:gd name="connsiteX11" fmla="*/ 1334484 w 1334484"/>
              <a:gd name="connsiteY11" fmla="*/ 437243 h 437243"/>
              <a:gd name="connsiteX0" fmla="*/ 0 w 1334484"/>
              <a:gd name="connsiteY0" fmla="*/ 340001 h 437243"/>
              <a:gd name="connsiteX1" fmla="*/ 33251 w 1334484"/>
              <a:gd name="connsiteY1" fmla="*/ 298438 h 437243"/>
              <a:gd name="connsiteX2" fmla="*/ 74814 w 1334484"/>
              <a:gd name="connsiteY2" fmla="*/ 173747 h 437243"/>
              <a:gd name="connsiteX3" fmla="*/ 146981 w 1334484"/>
              <a:gd name="connsiteY3" fmla="*/ 63666 h 437243"/>
              <a:gd name="connsiteX4" fmla="*/ 403763 w 1334484"/>
              <a:gd name="connsiteY4" fmla="*/ 38532 h 437243"/>
              <a:gd name="connsiteX5" fmla="*/ 499389 w 1334484"/>
              <a:gd name="connsiteY5" fmla="*/ 385684 h 437243"/>
              <a:gd name="connsiteX6" fmla="*/ 640549 w 1334484"/>
              <a:gd name="connsiteY6" fmla="*/ 423393 h 437243"/>
              <a:gd name="connsiteX7" fmla="*/ 717277 w 1334484"/>
              <a:gd name="connsiteY7" fmla="*/ 375701 h 437243"/>
              <a:gd name="connsiteX8" fmla="*/ 842144 w 1334484"/>
              <a:gd name="connsiteY8" fmla="*/ 42729 h 437243"/>
              <a:gd name="connsiteX9" fmla="*/ 1052344 w 1334484"/>
              <a:gd name="connsiteY9" fmla="*/ 22592 h 437243"/>
              <a:gd name="connsiteX10" fmla="*/ 1157648 w 1334484"/>
              <a:gd name="connsiteY10" fmla="*/ 371062 h 437243"/>
              <a:gd name="connsiteX11" fmla="*/ 1334484 w 1334484"/>
              <a:gd name="connsiteY11" fmla="*/ 437243 h 437243"/>
              <a:gd name="connsiteX0" fmla="*/ 0 w 1334484"/>
              <a:gd name="connsiteY0" fmla="*/ 340001 h 437243"/>
              <a:gd name="connsiteX1" fmla="*/ 33251 w 1334484"/>
              <a:gd name="connsiteY1" fmla="*/ 298438 h 437243"/>
              <a:gd name="connsiteX2" fmla="*/ 74814 w 1334484"/>
              <a:gd name="connsiteY2" fmla="*/ 173747 h 437243"/>
              <a:gd name="connsiteX3" fmla="*/ 146981 w 1334484"/>
              <a:gd name="connsiteY3" fmla="*/ 63666 h 437243"/>
              <a:gd name="connsiteX4" fmla="*/ 403763 w 1334484"/>
              <a:gd name="connsiteY4" fmla="*/ 38532 h 437243"/>
              <a:gd name="connsiteX5" fmla="*/ 499389 w 1334484"/>
              <a:gd name="connsiteY5" fmla="*/ 385684 h 437243"/>
              <a:gd name="connsiteX6" fmla="*/ 640549 w 1334484"/>
              <a:gd name="connsiteY6" fmla="*/ 423393 h 437243"/>
              <a:gd name="connsiteX7" fmla="*/ 717277 w 1334484"/>
              <a:gd name="connsiteY7" fmla="*/ 375701 h 437243"/>
              <a:gd name="connsiteX8" fmla="*/ 842144 w 1334484"/>
              <a:gd name="connsiteY8" fmla="*/ 42729 h 437243"/>
              <a:gd name="connsiteX9" fmla="*/ 1052344 w 1334484"/>
              <a:gd name="connsiteY9" fmla="*/ 22592 h 437243"/>
              <a:gd name="connsiteX10" fmla="*/ 1157648 w 1334484"/>
              <a:gd name="connsiteY10" fmla="*/ 371062 h 437243"/>
              <a:gd name="connsiteX11" fmla="*/ 1334484 w 1334484"/>
              <a:gd name="connsiteY11" fmla="*/ 437243 h 437243"/>
              <a:gd name="connsiteX0" fmla="*/ 0 w 1340238"/>
              <a:gd name="connsiteY0" fmla="*/ 442486 h 442486"/>
              <a:gd name="connsiteX1" fmla="*/ 39005 w 1340238"/>
              <a:gd name="connsiteY1" fmla="*/ 298438 h 442486"/>
              <a:gd name="connsiteX2" fmla="*/ 80568 w 1340238"/>
              <a:gd name="connsiteY2" fmla="*/ 173747 h 442486"/>
              <a:gd name="connsiteX3" fmla="*/ 152735 w 1340238"/>
              <a:gd name="connsiteY3" fmla="*/ 63666 h 442486"/>
              <a:gd name="connsiteX4" fmla="*/ 409517 w 1340238"/>
              <a:gd name="connsiteY4" fmla="*/ 38532 h 442486"/>
              <a:gd name="connsiteX5" fmla="*/ 505143 w 1340238"/>
              <a:gd name="connsiteY5" fmla="*/ 385684 h 442486"/>
              <a:gd name="connsiteX6" fmla="*/ 646303 w 1340238"/>
              <a:gd name="connsiteY6" fmla="*/ 423393 h 442486"/>
              <a:gd name="connsiteX7" fmla="*/ 723031 w 1340238"/>
              <a:gd name="connsiteY7" fmla="*/ 375701 h 442486"/>
              <a:gd name="connsiteX8" fmla="*/ 847898 w 1340238"/>
              <a:gd name="connsiteY8" fmla="*/ 42729 h 442486"/>
              <a:gd name="connsiteX9" fmla="*/ 1058098 w 1340238"/>
              <a:gd name="connsiteY9" fmla="*/ 22592 h 442486"/>
              <a:gd name="connsiteX10" fmla="*/ 1163402 w 1340238"/>
              <a:gd name="connsiteY10" fmla="*/ 371062 h 442486"/>
              <a:gd name="connsiteX11" fmla="*/ 1340238 w 1340238"/>
              <a:gd name="connsiteY11" fmla="*/ 437243 h 442486"/>
              <a:gd name="connsiteX0" fmla="*/ 0 w 1340238"/>
              <a:gd name="connsiteY0" fmla="*/ 434425 h 434425"/>
              <a:gd name="connsiteX1" fmla="*/ 39005 w 1340238"/>
              <a:gd name="connsiteY1" fmla="*/ 290377 h 434425"/>
              <a:gd name="connsiteX2" fmla="*/ 80568 w 1340238"/>
              <a:gd name="connsiteY2" fmla="*/ 165686 h 434425"/>
              <a:gd name="connsiteX3" fmla="*/ 152735 w 1340238"/>
              <a:gd name="connsiteY3" fmla="*/ 55605 h 434425"/>
              <a:gd name="connsiteX4" fmla="*/ 409517 w 1340238"/>
              <a:gd name="connsiteY4" fmla="*/ 30471 h 434425"/>
              <a:gd name="connsiteX5" fmla="*/ 505143 w 1340238"/>
              <a:gd name="connsiteY5" fmla="*/ 377623 h 434425"/>
              <a:gd name="connsiteX6" fmla="*/ 646303 w 1340238"/>
              <a:gd name="connsiteY6" fmla="*/ 415332 h 434425"/>
              <a:gd name="connsiteX7" fmla="*/ 723031 w 1340238"/>
              <a:gd name="connsiteY7" fmla="*/ 367640 h 434425"/>
              <a:gd name="connsiteX8" fmla="*/ 824882 w 1340238"/>
              <a:gd name="connsiteY8" fmla="*/ 56947 h 434425"/>
              <a:gd name="connsiteX9" fmla="*/ 1058098 w 1340238"/>
              <a:gd name="connsiteY9" fmla="*/ 14531 h 434425"/>
              <a:gd name="connsiteX10" fmla="*/ 1163402 w 1340238"/>
              <a:gd name="connsiteY10" fmla="*/ 363001 h 434425"/>
              <a:gd name="connsiteX11" fmla="*/ 1340238 w 1340238"/>
              <a:gd name="connsiteY11" fmla="*/ 429182 h 43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0238" h="434425">
                <a:moveTo>
                  <a:pt x="0" y="434425"/>
                </a:moveTo>
                <a:cubicBezTo>
                  <a:pt x="11084" y="420571"/>
                  <a:pt x="25577" y="335167"/>
                  <a:pt x="39005" y="290377"/>
                </a:cubicBezTo>
                <a:cubicBezTo>
                  <a:pt x="52433" y="245587"/>
                  <a:pt x="61613" y="204815"/>
                  <a:pt x="80568" y="165686"/>
                </a:cubicBezTo>
                <a:cubicBezTo>
                  <a:pt x="99523" y="126557"/>
                  <a:pt x="97910" y="78141"/>
                  <a:pt x="152735" y="55605"/>
                </a:cubicBezTo>
                <a:cubicBezTo>
                  <a:pt x="207560" y="33069"/>
                  <a:pt x="350782" y="-23199"/>
                  <a:pt x="409517" y="30471"/>
                </a:cubicBezTo>
                <a:cubicBezTo>
                  <a:pt x="468252" y="84141"/>
                  <a:pt x="479105" y="319421"/>
                  <a:pt x="505143" y="377623"/>
                </a:cubicBezTo>
                <a:cubicBezTo>
                  <a:pt x="531181" y="435825"/>
                  <a:pt x="609988" y="416996"/>
                  <a:pt x="646303" y="415332"/>
                </a:cubicBezTo>
                <a:cubicBezTo>
                  <a:pt x="682618" y="413668"/>
                  <a:pt x="693268" y="427371"/>
                  <a:pt x="723031" y="367640"/>
                </a:cubicBezTo>
                <a:cubicBezTo>
                  <a:pt x="752794" y="307909"/>
                  <a:pt x="769038" y="115798"/>
                  <a:pt x="824882" y="56947"/>
                </a:cubicBezTo>
                <a:cubicBezTo>
                  <a:pt x="880726" y="-1904"/>
                  <a:pt x="999760" y="-13456"/>
                  <a:pt x="1058098" y="14531"/>
                </a:cubicBezTo>
                <a:cubicBezTo>
                  <a:pt x="1116436" y="42518"/>
                  <a:pt x="1116379" y="293893"/>
                  <a:pt x="1163402" y="363001"/>
                </a:cubicBezTo>
                <a:cubicBezTo>
                  <a:pt x="1210425" y="432109"/>
                  <a:pt x="1281995" y="427064"/>
                  <a:pt x="1340238" y="429182"/>
                </a:cubicBezTo>
              </a:path>
            </a:pathLst>
          </a:custGeom>
          <a:noFill/>
          <a:ln w="952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8" name="ZoneTexte 11">
            <a:extLst>
              <a:ext uri="{FF2B5EF4-FFF2-40B4-BE49-F238E27FC236}">
                <a16:creationId xmlns:a16="http://schemas.microsoft.com/office/drawing/2014/main" id="{9F94F081-35C0-5680-9AB5-D21FEC076A41}"/>
              </a:ext>
            </a:extLst>
          </p:cNvPr>
          <p:cNvSpPr txBox="1">
            <a:spLocks noChangeArrowheads="1"/>
          </p:cNvSpPr>
          <p:nvPr/>
        </p:nvSpPr>
        <p:spPr bwMode="auto">
          <a:xfrm>
            <a:off x="3202446" y="5635085"/>
            <a:ext cx="3587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en-US" altLang="fr-FR" sz="900">
                <a:solidFill>
                  <a:schemeClr val="bg2"/>
                </a:solidFill>
              </a:rPr>
              <a:t>0 V</a:t>
            </a:r>
            <a:endParaRPr lang="fr-FR" altLang="fr-FR" sz="900">
              <a:solidFill>
                <a:schemeClr val="bg2"/>
              </a:solidFill>
            </a:endParaRPr>
          </a:p>
        </p:txBody>
      </p:sp>
      <p:sp>
        <p:nvSpPr>
          <p:cNvPr id="9" name="ZoneTexte 14">
            <a:extLst>
              <a:ext uri="{FF2B5EF4-FFF2-40B4-BE49-F238E27FC236}">
                <a16:creationId xmlns:a16="http://schemas.microsoft.com/office/drawing/2014/main" id="{0781C229-ED3D-7A23-A139-A746D5E6695C}"/>
              </a:ext>
            </a:extLst>
          </p:cNvPr>
          <p:cNvSpPr txBox="1">
            <a:spLocks noChangeArrowheads="1"/>
          </p:cNvSpPr>
          <p:nvPr/>
        </p:nvSpPr>
        <p:spPr bwMode="auto">
          <a:xfrm>
            <a:off x="3202446" y="4353104"/>
            <a:ext cx="3587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en-US" altLang="fr-FR" sz="900" dirty="0">
                <a:solidFill>
                  <a:schemeClr val="bg2"/>
                </a:solidFill>
              </a:rPr>
              <a:t>5 V</a:t>
            </a:r>
            <a:endParaRPr lang="fr-FR" altLang="fr-FR" sz="900" dirty="0">
              <a:solidFill>
                <a:schemeClr val="bg2"/>
              </a:solidFill>
            </a:endParaRPr>
          </a:p>
        </p:txBody>
      </p:sp>
      <p:sp>
        <p:nvSpPr>
          <p:cNvPr id="14" name="ZoneTexte 14">
            <a:extLst>
              <a:ext uri="{FF2B5EF4-FFF2-40B4-BE49-F238E27FC236}">
                <a16:creationId xmlns:a16="http://schemas.microsoft.com/office/drawing/2014/main" id="{CBB9177B-D91A-69C4-8B85-901AE115C8C2}"/>
              </a:ext>
            </a:extLst>
          </p:cNvPr>
          <p:cNvSpPr txBox="1">
            <a:spLocks noChangeArrowheads="1"/>
          </p:cNvSpPr>
          <p:nvPr/>
        </p:nvSpPr>
        <p:spPr bwMode="auto">
          <a:xfrm>
            <a:off x="3131840" y="4581128"/>
            <a:ext cx="4539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en-US" altLang="fr-FR" sz="900" dirty="0">
                <a:solidFill>
                  <a:schemeClr val="bg2"/>
                </a:solidFill>
              </a:rPr>
              <a:t>3.3 V</a:t>
            </a:r>
            <a:endParaRPr lang="fr-FR" altLang="fr-FR" sz="900" dirty="0">
              <a:solidFill>
                <a:schemeClr val="bg2"/>
              </a:solidFill>
            </a:endParaRPr>
          </a:p>
        </p:txBody>
      </p:sp>
      <p:cxnSp>
        <p:nvCxnSpPr>
          <p:cNvPr id="18" name="Straight Connector 17">
            <a:extLst>
              <a:ext uri="{FF2B5EF4-FFF2-40B4-BE49-F238E27FC236}">
                <a16:creationId xmlns:a16="http://schemas.microsoft.com/office/drawing/2014/main" id="{BB9B314C-A0C3-22C7-EE1C-35FFF2BD7B0E}"/>
              </a:ext>
            </a:extLst>
          </p:cNvPr>
          <p:cNvCxnSpPr>
            <a:cxnSpLocks/>
          </p:cNvCxnSpPr>
          <p:nvPr/>
        </p:nvCxnSpPr>
        <p:spPr bwMode="auto">
          <a:xfrm>
            <a:off x="3779912" y="4461116"/>
            <a:ext cx="0" cy="1269219"/>
          </a:xfrm>
          <a:prstGeom prst="line">
            <a:avLst/>
          </a:prstGeom>
          <a:solidFill>
            <a:schemeClr val="accent1"/>
          </a:solidFill>
          <a:ln w="19050" cap="flat" cmpd="sng" algn="ctr">
            <a:solidFill>
              <a:srgbClr val="0070C0"/>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B387FF40-54F8-948B-A515-2AA94E2BA141}"/>
              </a:ext>
            </a:extLst>
          </p:cNvPr>
          <p:cNvCxnSpPr>
            <a:cxnSpLocks/>
          </p:cNvCxnSpPr>
          <p:nvPr/>
        </p:nvCxnSpPr>
        <p:spPr bwMode="auto">
          <a:xfrm>
            <a:off x="3779912" y="4461116"/>
            <a:ext cx="504056" cy="0"/>
          </a:xfrm>
          <a:prstGeom prst="line">
            <a:avLst/>
          </a:prstGeom>
          <a:solidFill>
            <a:schemeClr val="accent1"/>
          </a:solidFill>
          <a:ln w="19050" cap="flat" cmpd="sng" algn="ctr">
            <a:solidFill>
              <a:srgbClr val="0070C0"/>
            </a:solidFill>
            <a:prstDash val="solid"/>
            <a:round/>
            <a:headEnd type="none" w="med" len="med"/>
            <a:tailEnd type="none" w="med" len="med"/>
          </a:ln>
          <a:effectLst/>
        </p:spPr>
      </p:cxnSp>
      <p:cxnSp>
        <p:nvCxnSpPr>
          <p:cNvPr id="32" name="Connecteur droit 13">
            <a:extLst>
              <a:ext uri="{FF2B5EF4-FFF2-40B4-BE49-F238E27FC236}">
                <a16:creationId xmlns:a16="http://schemas.microsoft.com/office/drawing/2014/main" id="{87A74BC1-7646-1731-3058-FF7E218CD475}"/>
              </a:ext>
            </a:extLst>
          </p:cNvPr>
          <p:cNvCxnSpPr>
            <a:cxnSpLocks noChangeShapeType="1"/>
          </p:cNvCxnSpPr>
          <p:nvPr/>
        </p:nvCxnSpPr>
        <p:spPr bwMode="auto">
          <a:xfrm>
            <a:off x="3561221" y="4689140"/>
            <a:ext cx="2162907" cy="0"/>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35" name="Straight Connector 34">
            <a:extLst>
              <a:ext uri="{FF2B5EF4-FFF2-40B4-BE49-F238E27FC236}">
                <a16:creationId xmlns:a16="http://schemas.microsoft.com/office/drawing/2014/main" id="{2C53C0AE-6EF3-B0BB-7A2B-CFAC744EC96A}"/>
              </a:ext>
            </a:extLst>
          </p:cNvPr>
          <p:cNvCxnSpPr>
            <a:cxnSpLocks/>
          </p:cNvCxnSpPr>
          <p:nvPr/>
        </p:nvCxnSpPr>
        <p:spPr bwMode="auto">
          <a:xfrm>
            <a:off x="4293528" y="4461116"/>
            <a:ext cx="0" cy="1269219"/>
          </a:xfrm>
          <a:prstGeom prst="line">
            <a:avLst/>
          </a:prstGeom>
          <a:solidFill>
            <a:schemeClr val="accent1"/>
          </a:solidFill>
          <a:ln w="19050" cap="flat" cmpd="sng" algn="ctr">
            <a:solidFill>
              <a:srgbClr val="0070C0"/>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6BEA9988-7FFF-251D-8BFA-7612C3FBE075}"/>
              </a:ext>
            </a:extLst>
          </p:cNvPr>
          <p:cNvCxnSpPr>
            <a:cxnSpLocks/>
          </p:cNvCxnSpPr>
          <p:nvPr/>
        </p:nvCxnSpPr>
        <p:spPr bwMode="auto">
          <a:xfrm>
            <a:off x="4824028" y="4461116"/>
            <a:ext cx="0" cy="1269219"/>
          </a:xfrm>
          <a:prstGeom prst="line">
            <a:avLst/>
          </a:prstGeom>
          <a:solidFill>
            <a:schemeClr val="accent1"/>
          </a:solidFill>
          <a:ln w="19050" cap="flat" cmpd="sng" algn="ctr">
            <a:solidFill>
              <a:srgbClr val="0070C0"/>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DCCD2673-0F47-1378-3B66-C352B82F1B66}"/>
              </a:ext>
            </a:extLst>
          </p:cNvPr>
          <p:cNvCxnSpPr>
            <a:cxnSpLocks/>
          </p:cNvCxnSpPr>
          <p:nvPr/>
        </p:nvCxnSpPr>
        <p:spPr bwMode="auto">
          <a:xfrm>
            <a:off x="4824028" y="4461116"/>
            <a:ext cx="504056" cy="0"/>
          </a:xfrm>
          <a:prstGeom prst="line">
            <a:avLst/>
          </a:prstGeom>
          <a:solidFill>
            <a:schemeClr val="accent1"/>
          </a:solidFill>
          <a:ln w="19050" cap="flat" cmpd="sng" algn="ctr">
            <a:solidFill>
              <a:srgbClr val="0070C0"/>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F76F1394-BE66-C79F-001A-AC22D4013ABC}"/>
              </a:ext>
            </a:extLst>
          </p:cNvPr>
          <p:cNvCxnSpPr>
            <a:cxnSpLocks/>
          </p:cNvCxnSpPr>
          <p:nvPr/>
        </p:nvCxnSpPr>
        <p:spPr bwMode="auto">
          <a:xfrm>
            <a:off x="5337644" y="4461116"/>
            <a:ext cx="0" cy="1269219"/>
          </a:xfrm>
          <a:prstGeom prst="line">
            <a:avLst/>
          </a:prstGeom>
          <a:solidFill>
            <a:schemeClr val="accent1"/>
          </a:solidFill>
          <a:ln w="19050" cap="flat" cmpd="sng" algn="ctr">
            <a:solidFill>
              <a:srgbClr val="0070C0"/>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8B9E6C96-ECA1-C694-A616-E05C09EA75DC}"/>
              </a:ext>
            </a:extLst>
          </p:cNvPr>
          <p:cNvCxnSpPr>
            <a:cxnSpLocks/>
          </p:cNvCxnSpPr>
          <p:nvPr/>
        </p:nvCxnSpPr>
        <p:spPr bwMode="auto">
          <a:xfrm>
            <a:off x="4293528" y="5730335"/>
            <a:ext cx="504056" cy="0"/>
          </a:xfrm>
          <a:prstGeom prst="line">
            <a:avLst/>
          </a:prstGeom>
          <a:solidFill>
            <a:schemeClr val="accent1"/>
          </a:solidFill>
          <a:ln w="19050" cap="flat" cmpd="sng" algn="ctr">
            <a:solidFill>
              <a:srgbClr val="0070C0"/>
            </a:solidFill>
            <a:prstDash val="solid"/>
            <a:round/>
            <a:headEnd type="none" w="med" len="med"/>
            <a:tailEnd type="none" w="med" len="med"/>
          </a:ln>
          <a:effectLst/>
        </p:spPr>
      </p:cxnSp>
      <p:cxnSp>
        <p:nvCxnSpPr>
          <p:cNvPr id="44" name="Connecteur droit 13">
            <a:extLst>
              <a:ext uri="{FF2B5EF4-FFF2-40B4-BE49-F238E27FC236}">
                <a16:creationId xmlns:a16="http://schemas.microsoft.com/office/drawing/2014/main" id="{78442132-140B-EB88-5982-76E86B238956}"/>
              </a:ext>
            </a:extLst>
          </p:cNvPr>
          <p:cNvCxnSpPr>
            <a:cxnSpLocks noChangeShapeType="1"/>
          </p:cNvCxnSpPr>
          <p:nvPr/>
        </p:nvCxnSpPr>
        <p:spPr bwMode="auto">
          <a:xfrm>
            <a:off x="3561220" y="4835964"/>
            <a:ext cx="2162907" cy="0"/>
          </a:xfrm>
          <a:prstGeom prst="line">
            <a:avLst/>
          </a:prstGeom>
          <a:noFill/>
          <a:ln w="9525" algn="ctr">
            <a:solidFill>
              <a:srgbClr val="00B0F0"/>
            </a:solidFill>
            <a:prstDash val="dash"/>
            <a:round/>
            <a:headEnd/>
            <a:tailEnd/>
          </a:ln>
          <a:extLst>
            <a:ext uri="{909E8E84-426E-40DD-AFC4-6F175D3DCCD1}">
              <a14:hiddenFill xmlns:a14="http://schemas.microsoft.com/office/drawing/2010/main">
                <a:noFill/>
              </a14:hiddenFill>
            </a:ext>
          </a:extLst>
        </p:spPr>
      </p:cxnSp>
      <p:cxnSp>
        <p:nvCxnSpPr>
          <p:cNvPr id="45" name="Connecteur droit 13">
            <a:extLst>
              <a:ext uri="{FF2B5EF4-FFF2-40B4-BE49-F238E27FC236}">
                <a16:creationId xmlns:a16="http://schemas.microsoft.com/office/drawing/2014/main" id="{DBFE9894-CDD9-582E-217B-D4B7A6F7720A}"/>
              </a:ext>
            </a:extLst>
          </p:cNvPr>
          <p:cNvCxnSpPr>
            <a:cxnSpLocks noChangeShapeType="1"/>
          </p:cNvCxnSpPr>
          <p:nvPr/>
        </p:nvCxnSpPr>
        <p:spPr bwMode="auto">
          <a:xfrm>
            <a:off x="3561220" y="5409220"/>
            <a:ext cx="2162907" cy="0"/>
          </a:xfrm>
          <a:prstGeom prst="line">
            <a:avLst/>
          </a:prstGeom>
          <a:noFill/>
          <a:ln w="9525" algn="ctr">
            <a:solidFill>
              <a:srgbClr val="00B0F0"/>
            </a:solidFill>
            <a:prstDash val="dash"/>
            <a:round/>
            <a:headEnd/>
            <a:tailEnd/>
          </a:ln>
          <a:extLst>
            <a:ext uri="{909E8E84-426E-40DD-AFC4-6F175D3DCCD1}">
              <a14:hiddenFill xmlns:a14="http://schemas.microsoft.com/office/drawing/2010/main">
                <a:noFill/>
              </a14:hiddenFill>
            </a:ext>
          </a:extLst>
        </p:spPr>
      </p:cxnSp>
      <p:cxnSp>
        <p:nvCxnSpPr>
          <p:cNvPr id="48" name="Straight Connector 47">
            <a:extLst>
              <a:ext uri="{FF2B5EF4-FFF2-40B4-BE49-F238E27FC236}">
                <a16:creationId xmlns:a16="http://schemas.microsoft.com/office/drawing/2014/main" id="{C69D2A0F-8E1F-E5D6-D54A-1EB77AD9445F}"/>
              </a:ext>
            </a:extLst>
          </p:cNvPr>
          <p:cNvCxnSpPr>
            <a:cxnSpLocks/>
          </p:cNvCxnSpPr>
          <p:nvPr/>
        </p:nvCxnSpPr>
        <p:spPr bwMode="auto">
          <a:xfrm>
            <a:off x="3527884" y="5730335"/>
            <a:ext cx="235145" cy="0"/>
          </a:xfrm>
          <a:prstGeom prst="line">
            <a:avLst/>
          </a:prstGeom>
          <a:solidFill>
            <a:schemeClr val="accent1"/>
          </a:solidFill>
          <a:ln w="19050" cap="flat" cmpd="sng" algn="ctr">
            <a:solidFill>
              <a:srgbClr val="0070C0"/>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2EF67D99-440B-A723-9F32-6482CBE45158}"/>
              </a:ext>
            </a:extLst>
          </p:cNvPr>
          <p:cNvCxnSpPr>
            <a:cxnSpLocks/>
          </p:cNvCxnSpPr>
          <p:nvPr/>
        </p:nvCxnSpPr>
        <p:spPr bwMode="auto">
          <a:xfrm>
            <a:off x="5337644" y="5724334"/>
            <a:ext cx="386483" cy="0"/>
          </a:xfrm>
          <a:prstGeom prst="line">
            <a:avLst/>
          </a:prstGeom>
          <a:solidFill>
            <a:schemeClr val="accent1"/>
          </a:solidFill>
          <a:ln w="19050" cap="flat" cmpd="sng" algn="ctr">
            <a:solidFill>
              <a:srgbClr val="0070C0"/>
            </a:solidFill>
            <a:prstDash val="solid"/>
            <a:round/>
            <a:headEnd type="none" w="med" len="med"/>
            <a:tailEnd type="none" w="med" len="med"/>
          </a:ln>
          <a:effectLst/>
        </p:spPr>
      </p:cxnSp>
      <p:sp>
        <p:nvSpPr>
          <p:cNvPr id="61" name="ZoneTexte 20">
            <a:extLst>
              <a:ext uri="{FF2B5EF4-FFF2-40B4-BE49-F238E27FC236}">
                <a16:creationId xmlns:a16="http://schemas.microsoft.com/office/drawing/2014/main" id="{D045E14E-CAA6-2247-882F-D025AA615F60}"/>
              </a:ext>
            </a:extLst>
          </p:cNvPr>
          <p:cNvSpPr txBox="1">
            <a:spLocks noChangeArrowheads="1"/>
          </p:cNvSpPr>
          <p:nvPr/>
        </p:nvSpPr>
        <p:spPr bwMode="auto">
          <a:xfrm>
            <a:off x="5685052" y="5301208"/>
            <a:ext cx="121379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en-US" altLang="fr-FR" sz="900" dirty="0">
                <a:solidFill>
                  <a:schemeClr val="bg2"/>
                </a:solidFill>
              </a:rPr>
              <a:t>Logical "0“ high limit</a:t>
            </a:r>
            <a:endParaRPr lang="fr-FR" altLang="fr-FR" sz="900" dirty="0">
              <a:solidFill>
                <a:schemeClr val="bg2"/>
              </a:solidFill>
            </a:endParaRPr>
          </a:p>
        </p:txBody>
      </p:sp>
      <p:sp>
        <p:nvSpPr>
          <p:cNvPr id="62" name="ZoneTexte 21">
            <a:extLst>
              <a:ext uri="{FF2B5EF4-FFF2-40B4-BE49-F238E27FC236}">
                <a16:creationId xmlns:a16="http://schemas.microsoft.com/office/drawing/2014/main" id="{9193F797-B117-32DE-5EB5-C1307518E895}"/>
              </a:ext>
            </a:extLst>
          </p:cNvPr>
          <p:cNvSpPr txBox="1">
            <a:spLocks noChangeArrowheads="1"/>
          </p:cNvSpPr>
          <p:nvPr/>
        </p:nvSpPr>
        <p:spPr bwMode="auto">
          <a:xfrm>
            <a:off x="5685052" y="4706300"/>
            <a:ext cx="116891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en-US" altLang="fr-FR" sz="900" dirty="0">
                <a:solidFill>
                  <a:schemeClr val="bg2"/>
                </a:solidFill>
              </a:rPr>
              <a:t>Logical "1“ low limit</a:t>
            </a:r>
            <a:endParaRPr lang="fr-FR" altLang="fr-FR" sz="900" dirty="0">
              <a:solidFill>
                <a:schemeClr val="bg2"/>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Image 3">
            <a:extLst>
              <a:ext uri="{FF2B5EF4-FFF2-40B4-BE49-F238E27FC236}">
                <a16:creationId xmlns:a16="http://schemas.microsoft.com/office/drawing/2014/main" id="{750F2AAA-4A39-CCEA-DD66-823AF9945C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3465513"/>
            <a:ext cx="2219325"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Image 1">
            <a:extLst>
              <a:ext uri="{FF2B5EF4-FFF2-40B4-BE49-F238E27FC236}">
                <a16:creationId xmlns:a16="http://schemas.microsoft.com/office/drawing/2014/main" id="{079362D3-2266-7FE3-AAE5-AB3CB02CC7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1046163"/>
            <a:ext cx="2430462"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2">
            <a:extLst>
              <a:ext uri="{FF2B5EF4-FFF2-40B4-BE49-F238E27FC236}">
                <a16:creationId xmlns:a16="http://schemas.microsoft.com/office/drawing/2014/main" id="{88601FDF-07FD-C1CF-CCF8-88128BD71799}"/>
              </a:ext>
            </a:extLst>
          </p:cNvPr>
          <p:cNvSpPr>
            <a:spLocks noGrp="1" noChangeArrowheads="1"/>
          </p:cNvSpPr>
          <p:nvPr>
            <p:ph type="title"/>
          </p:nvPr>
        </p:nvSpPr>
        <p:spPr/>
        <p:txBody>
          <a:bodyPr/>
          <a:lstStyle/>
          <a:p>
            <a:pPr eaLnBrk="1" hangingPunct="1"/>
            <a:r>
              <a:rPr lang="fr-FR" altLang="fr-FR" sz="2800"/>
              <a:t>Concevoir un robot</a:t>
            </a:r>
          </a:p>
        </p:txBody>
      </p:sp>
      <p:sp>
        <p:nvSpPr>
          <p:cNvPr id="61445" name="Rectangle 3">
            <a:extLst>
              <a:ext uri="{FF2B5EF4-FFF2-40B4-BE49-F238E27FC236}">
                <a16:creationId xmlns:a16="http://schemas.microsoft.com/office/drawing/2014/main" id="{969B1216-5B35-55CB-FD4E-84042E572EFB}"/>
              </a:ext>
            </a:extLst>
          </p:cNvPr>
          <p:cNvSpPr>
            <a:spLocks noGrp="1" noChangeArrowheads="1"/>
          </p:cNvSpPr>
          <p:nvPr>
            <p:ph type="body" idx="1"/>
          </p:nvPr>
        </p:nvSpPr>
        <p:spPr>
          <a:xfrm>
            <a:off x="457200" y="1447800"/>
            <a:ext cx="6324600" cy="4724400"/>
          </a:xfrm>
        </p:spPr>
        <p:txBody>
          <a:bodyPr/>
          <a:lstStyle/>
          <a:p>
            <a:r>
              <a:rPr lang="fr-FR" altLang="fr-FR" dirty="0"/>
              <a:t>Capteurs (ou autres périphériques) :</a:t>
            </a:r>
          </a:p>
          <a:p>
            <a:pPr lvl="1"/>
            <a:r>
              <a:rPr lang="fr-FR" altLang="fr-FR" dirty="0"/>
              <a:t>Types de communication :</a:t>
            </a:r>
          </a:p>
          <a:p>
            <a:pPr lvl="2"/>
            <a:r>
              <a:rPr lang="fr-FR" altLang="fr-FR" dirty="0"/>
              <a:t>Liaison série RS232/UART</a:t>
            </a:r>
          </a:p>
          <a:p>
            <a:pPr lvl="2"/>
            <a:r>
              <a:rPr lang="fr-FR" altLang="fr-FR" dirty="0"/>
              <a:t>	A l’origine, port DB9 directement sur PC</a:t>
            </a:r>
          </a:p>
          <a:p>
            <a:pPr lvl="2"/>
            <a:r>
              <a:rPr lang="fr-FR" altLang="fr-FR" dirty="0"/>
              <a:t>	Maintenant, via convertisseurs USB</a:t>
            </a:r>
          </a:p>
          <a:p>
            <a:pPr lvl="2"/>
            <a:r>
              <a:rPr lang="fr-FR" altLang="fr-FR" dirty="0"/>
              <a:t>	Niveaux de tensions standards PC : -12..+12 V</a:t>
            </a:r>
          </a:p>
          <a:p>
            <a:pPr lvl="2"/>
            <a:r>
              <a:rPr lang="fr-FR" altLang="fr-FR" dirty="0"/>
              <a:t>	Sur cartes embarquées et petits capteurs : souvent niveaux TTL 0..5 V ou 0..3.3V, à vérifier</a:t>
            </a:r>
          </a:p>
          <a:p>
            <a:pPr lvl="2"/>
            <a:r>
              <a:rPr lang="fr-FR" altLang="fr-FR" dirty="0"/>
              <a:t>	Adaptateurs USB-RS232 PC : FTDI, </a:t>
            </a:r>
            <a:r>
              <a:rPr lang="fr-FR" altLang="fr-FR" dirty="0" err="1"/>
              <a:t>Prolific</a:t>
            </a:r>
            <a:endParaRPr lang="fr-FR" altLang="fr-FR" dirty="0"/>
          </a:p>
          <a:p>
            <a:pPr lvl="2"/>
            <a:r>
              <a:rPr lang="fr-FR" altLang="fr-FR" dirty="0"/>
              <a:t>	Adaptateurs USB-RS232 TTL : FTDI</a:t>
            </a:r>
          </a:p>
          <a:p>
            <a:pPr lvl="2"/>
            <a:r>
              <a:rPr lang="fr-FR" altLang="fr-FR" dirty="0"/>
              <a:t>	Adaptateurs RS232 PC-RS232 TTL : MAX232</a:t>
            </a:r>
          </a:p>
          <a:p>
            <a:pPr lvl="2"/>
            <a:r>
              <a:rPr lang="fr-FR" altLang="fr-FR" dirty="0"/>
              <a:t>	</a:t>
            </a:r>
          </a:p>
        </p:txBody>
      </p:sp>
      <p:pic>
        <p:nvPicPr>
          <p:cNvPr id="61446" name="Image 4">
            <a:extLst>
              <a:ext uri="{FF2B5EF4-FFF2-40B4-BE49-F238E27FC236}">
                <a16:creationId xmlns:a16="http://schemas.microsoft.com/office/drawing/2014/main" id="{689DA126-0DCC-E905-6286-B09B5E504B3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81788" y="5157788"/>
            <a:ext cx="206692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Image 5">
            <a:extLst>
              <a:ext uri="{FF2B5EF4-FFF2-40B4-BE49-F238E27FC236}">
                <a16:creationId xmlns:a16="http://schemas.microsoft.com/office/drawing/2014/main" id="{E478799D-D2FE-5491-57E9-46A67C241C9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68775" y="5532438"/>
            <a:ext cx="170497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8" name="Rectangle 1">
            <a:extLst>
              <a:ext uri="{FF2B5EF4-FFF2-40B4-BE49-F238E27FC236}">
                <a16:creationId xmlns:a16="http://schemas.microsoft.com/office/drawing/2014/main" id="{EB43847A-434D-6E5B-3637-F1F28E014A62}"/>
              </a:ext>
            </a:extLst>
          </p:cNvPr>
          <p:cNvSpPr>
            <a:spLocks noChangeArrowheads="1"/>
          </p:cNvSpPr>
          <p:nvPr/>
        </p:nvSpPr>
        <p:spPr bwMode="auto">
          <a:xfrm>
            <a:off x="36513" y="5891213"/>
            <a:ext cx="4132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en-US" altLang="fr-FR" sz="1200">
                <a:solidFill>
                  <a:schemeClr val="bg2"/>
                </a:solidFill>
                <a:latin typeface="Calibri" panose="020F0502020204030204" pitchFamily="34" charset="0"/>
              </a:rPr>
              <a:t>Voir aussi </a:t>
            </a:r>
            <a:r>
              <a:rPr lang="en-US" altLang="fr-FR" sz="1200">
                <a:solidFill>
                  <a:schemeClr val="bg2"/>
                </a:solidFill>
                <a:latin typeface="Calibri" panose="020F0502020204030204" pitchFamily="34" charset="0"/>
                <a:hlinkClick r:id="rId6"/>
              </a:rPr>
              <a:t>https://learn.sparkfun.com/tutorials/terminal-basics</a:t>
            </a:r>
            <a:r>
              <a:rPr lang="en-US" altLang="fr-FR" sz="1200">
                <a:solidFill>
                  <a:schemeClr val="bg2"/>
                </a:solidFill>
                <a:latin typeface="Calibri" panose="020F0502020204030204" pitchFamily="34" charset="0"/>
              </a:rPr>
              <a:t> </a:t>
            </a:r>
            <a:endParaRPr lang="fr-FR" altLang="fr-FR" sz="1200">
              <a:solidFill>
                <a:schemeClr val="bg2"/>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445BEC31-B06A-7CFB-A210-6CFD27E2670A}"/>
              </a:ext>
            </a:extLst>
          </p:cNvPr>
          <p:cNvSpPr>
            <a:spLocks noGrp="1" noChangeArrowheads="1"/>
          </p:cNvSpPr>
          <p:nvPr>
            <p:ph type="title"/>
          </p:nvPr>
        </p:nvSpPr>
        <p:spPr/>
        <p:txBody>
          <a:bodyPr/>
          <a:lstStyle/>
          <a:p>
            <a:pPr eaLnBrk="1" hangingPunct="1"/>
            <a:r>
              <a:rPr lang="fr-FR" altLang="fr-FR" sz="2800"/>
              <a:t>Concevoir un robot</a:t>
            </a:r>
          </a:p>
        </p:txBody>
      </p:sp>
      <p:sp>
        <p:nvSpPr>
          <p:cNvPr id="62467" name="Rectangle 3">
            <a:extLst>
              <a:ext uri="{FF2B5EF4-FFF2-40B4-BE49-F238E27FC236}">
                <a16:creationId xmlns:a16="http://schemas.microsoft.com/office/drawing/2014/main" id="{B51E73C4-DAE8-7A9F-1774-7AF54DDD00EB}"/>
              </a:ext>
            </a:extLst>
          </p:cNvPr>
          <p:cNvSpPr>
            <a:spLocks noGrp="1" noChangeArrowheads="1"/>
          </p:cNvSpPr>
          <p:nvPr>
            <p:ph type="body" idx="1"/>
          </p:nvPr>
        </p:nvSpPr>
        <p:spPr/>
        <p:txBody>
          <a:bodyPr/>
          <a:lstStyle/>
          <a:p>
            <a:r>
              <a:rPr lang="fr-FR" altLang="fr-FR" dirty="0"/>
              <a:t>Capteurs (ou autres périphériques) :</a:t>
            </a:r>
          </a:p>
          <a:p>
            <a:pPr lvl="1"/>
            <a:r>
              <a:rPr lang="fr-FR" altLang="fr-FR" dirty="0"/>
              <a:t>Types de communication :</a:t>
            </a:r>
          </a:p>
          <a:p>
            <a:pPr lvl="2"/>
            <a:r>
              <a:rPr lang="fr-FR" altLang="fr-FR" dirty="0"/>
              <a:t>Liaison série RS232/UART</a:t>
            </a:r>
          </a:p>
          <a:p>
            <a:pPr lvl="2"/>
            <a:r>
              <a:rPr lang="fr-FR" altLang="fr-FR" dirty="0"/>
              <a:t>	Fils importants : </a:t>
            </a:r>
            <a:r>
              <a:rPr lang="fr-FR" altLang="fr-FR" b="1" dirty="0"/>
              <a:t>GND, TX (Transmit), RX (</a:t>
            </a:r>
            <a:r>
              <a:rPr lang="fr-FR" altLang="fr-FR" b="1" dirty="0" err="1"/>
              <a:t>Receive</a:t>
            </a:r>
            <a:r>
              <a:rPr lang="fr-FR" altLang="fr-FR" b="1" dirty="0"/>
              <a:t>)</a:t>
            </a:r>
          </a:p>
          <a:p>
            <a:pPr lvl="2"/>
            <a:r>
              <a:rPr lang="fr-FR" altLang="fr-FR" dirty="0"/>
              <a:t>	</a:t>
            </a:r>
            <a:r>
              <a:rPr lang="fr-FR" altLang="fr-FR" b="1" dirty="0">
                <a:solidFill>
                  <a:srgbClr val="FF0000"/>
                </a:solidFill>
              </a:rPr>
              <a:t>Le TX du PC se met sur le RX du capteur, et inversement!</a:t>
            </a:r>
          </a:p>
          <a:p>
            <a:pPr lvl="2"/>
            <a:r>
              <a:rPr lang="fr-FR" altLang="fr-FR" dirty="0"/>
              <a:t>	</a:t>
            </a:r>
          </a:p>
          <a:p>
            <a:pPr lvl="2"/>
            <a:endParaRPr lang="fr-FR" altLang="fr-FR" dirty="0"/>
          </a:p>
          <a:p>
            <a:pPr lvl="2"/>
            <a:endParaRPr lang="fr-FR" altLang="fr-FR" dirty="0"/>
          </a:p>
          <a:p>
            <a:pPr lvl="2"/>
            <a:endParaRPr lang="fr-FR" altLang="fr-FR" dirty="0"/>
          </a:p>
          <a:p>
            <a:pPr lvl="2"/>
            <a:endParaRPr lang="fr-FR" altLang="fr-FR" dirty="0"/>
          </a:p>
          <a:p>
            <a:pPr lvl="2"/>
            <a:r>
              <a:rPr lang="fr-FR" altLang="fr-FR" dirty="0"/>
              <a:t>	</a:t>
            </a:r>
            <a:r>
              <a:rPr lang="fr-FR" altLang="fr-FR" sz="1400" dirty="0"/>
              <a:t>Si le capteur ne fait qu’envoyer des données (e.g. GPS), on peut éventuellement se passer de son RX, idem pour des actionneurs avec TX</a:t>
            </a:r>
          </a:p>
          <a:p>
            <a:pPr lvl="2"/>
            <a:r>
              <a:rPr lang="fr-FR" altLang="fr-FR" sz="1400" dirty="0"/>
              <a:t>	Pour les mises à jour de </a:t>
            </a:r>
            <a:r>
              <a:rPr lang="fr-FR" altLang="fr-FR" sz="1400" dirty="0" err="1"/>
              <a:t>firmware</a:t>
            </a:r>
            <a:r>
              <a:rPr lang="fr-FR" altLang="fr-FR" sz="1400" dirty="0"/>
              <a:t> de capteurs, les fils RTS, CTS, DTR, etc. peuvent parfois être aussi nécessaires</a:t>
            </a:r>
          </a:p>
          <a:p>
            <a:pPr lvl="2"/>
            <a:r>
              <a:rPr lang="fr-FR" altLang="fr-FR" sz="1400" dirty="0"/>
              <a:t>	Inversement, parfois ces fils peuvent gêner et doivent être déconnectés…</a:t>
            </a:r>
          </a:p>
          <a:p>
            <a:pPr lvl="2"/>
            <a:r>
              <a:rPr lang="fr-FR" altLang="fr-FR" dirty="0"/>
              <a:t>	</a:t>
            </a:r>
          </a:p>
          <a:p>
            <a:pPr lvl="2"/>
            <a:endParaRPr lang="fr-FR" altLang="fr-FR" dirty="0"/>
          </a:p>
          <a:p>
            <a:pPr lvl="1"/>
            <a:endParaRPr lang="fr-FR" altLang="fr-FR" dirty="0"/>
          </a:p>
        </p:txBody>
      </p:sp>
      <p:pic>
        <p:nvPicPr>
          <p:cNvPr id="62468" name="Image 1">
            <a:extLst>
              <a:ext uri="{FF2B5EF4-FFF2-40B4-BE49-F238E27FC236}">
                <a16:creationId xmlns:a16="http://schemas.microsoft.com/office/drawing/2014/main" id="{00C6EFFD-A163-A3FB-3966-8B3E1CE305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1213" y="3429000"/>
            <a:ext cx="305752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F96532BB-0E1D-4FDE-B2C6-DE462AD1805E}"/>
              </a:ext>
            </a:extLst>
          </p:cNvPr>
          <p:cNvSpPr>
            <a:spLocks noGrp="1" noChangeArrowheads="1"/>
          </p:cNvSpPr>
          <p:nvPr>
            <p:ph type="title"/>
          </p:nvPr>
        </p:nvSpPr>
        <p:spPr/>
        <p:txBody>
          <a:bodyPr/>
          <a:lstStyle/>
          <a:p>
            <a:pPr eaLnBrk="1" hangingPunct="1"/>
            <a:r>
              <a:rPr lang="fr-FR" altLang="fr-FR" sz="2800"/>
              <a:t>Concevoir un robot</a:t>
            </a:r>
          </a:p>
        </p:txBody>
      </p:sp>
      <p:sp>
        <p:nvSpPr>
          <p:cNvPr id="11267" name="Rectangle 3">
            <a:extLst>
              <a:ext uri="{FF2B5EF4-FFF2-40B4-BE49-F238E27FC236}">
                <a16:creationId xmlns:a16="http://schemas.microsoft.com/office/drawing/2014/main" id="{DD392692-BBD7-CEB3-C3FB-4272A63E96FE}"/>
              </a:ext>
            </a:extLst>
          </p:cNvPr>
          <p:cNvSpPr>
            <a:spLocks noGrp="1" noChangeArrowheads="1"/>
          </p:cNvSpPr>
          <p:nvPr>
            <p:ph type="body" idx="1"/>
          </p:nvPr>
        </p:nvSpPr>
        <p:spPr/>
        <p:txBody>
          <a:bodyPr/>
          <a:lstStyle/>
          <a:p>
            <a:pPr>
              <a:defRPr/>
            </a:pPr>
            <a:r>
              <a:rPr lang="fr-FR" altLang="fr-FR" dirty="0"/>
              <a:t>Vocabulaire :</a:t>
            </a:r>
          </a:p>
          <a:p>
            <a:pPr lvl="1">
              <a:defRPr/>
            </a:pPr>
            <a:r>
              <a:rPr lang="fr-FR" altLang="fr-FR" b="1" dirty="0" err="1"/>
              <a:t>Manned</a:t>
            </a:r>
            <a:r>
              <a:rPr lang="fr-FR" altLang="fr-FR" dirty="0"/>
              <a:t> : humain qui contrôle embarqué sur le robot, autrement on dit </a:t>
            </a:r>
            <a:r>
              <a:rPr lang="fr-FR" altLang="fr-FR" b="1" dirty="0" err="1"/>
              <a:t>unmanned</a:t>
            </a:r>
            <a:r>
              <a:rPr lang="fr-FR" altLang="fr-FR" dirty="0"/>
              <a:t> ou </a:t>
            </a:r>
            <a:r>
              <a:rPr lang="fr-FR" altLang="fr-FR" b="1" dirty="0" err="1"/>
              <a:t>uncrewed</a:t>
            </a:r>
            <a:endParaRPr lang="fr-FR" altLang="fr-FR" b="1" dirty="0"/>
          </a:p>
          <a:p>
            <a:pPr lvl="2">
              <a:defRPr/>
            </a:pPr>
            <a:r>
              <a:rPr lang="fr-FR" altLang="fr-FR" dirty="0"/>
              <a:t>UAV : </a:t>
            </a:r>
            <a:r>
              <a:rPr lang="fr-FR" altLang="fr-FR" dirty="0" err="1"/>
              <a:t>Unmanned</a:t>
            </a:r>
            <a:r>
              <a:rPr lang="fr-FR" altLang="fr-FR" dirty="0"/>
              <a:t> </a:t>
            </a:r>
            <a:r>
              <a:rPr lang="fr-FR" altLang="fr-FR" dirty="0" err="1"/>
              <a:t>Aerial</a:t>
            </a:r>
            <a:r>
              <a:rPr lang="fr-FR" altLang="fr-FR" dirty="0"/>
              <a:t> </a:t>
            </a:r>
            <a:r>
              <a:rPr lang="fr-FR" altLang="fr-FR" dirty="0" err="1"/>
              <a:t>Vehicle</a:t>
            </a:r>
            <a:r>
              <a:rPr lang="fr-FR" altLang="fr-FR" dirty="0"/>
              <a:t>, UGV : </a:t>
            </a:r>
            <a:r>
              <a:rPr lang="fr-FR" altLang="fr-FR" dirty="0" err="1"/>
              <a:t>Unmanned</a:t>
            </a:r>
            <a:r>
              <a:rPr lang="fr-FR" altLang="fr-FR" dirty="0"/>
              <a:t> Ground </a:t>
            </a:r>
            <a:r>
              <a:rPr lang="fr-FR" altLang="fr-FR" dirty="0" err="1"/>
              <a:t>Vehicle</a:t>
            </a:r>
            <a:r>
              <a:rPr lang="fr-FR" altLang="fr-FR" dirty="0"/>
              <a:t>, USV : </a:t>
            </a:r>
            <a:r>
              <a:rPr lang="fr-FR" altLang="fr-FR" dirty="0" err="1"/>
              <a:t>Unmanned</a:t>
            </a:r>
            <a:r>
              <a:rPr lang="fr-FR" altLang="fr-FR" dirty="0"/>
              <a:t> Surface </a:t>
            </a:r>
            <a:r>
              <a:rPr lang="fr-FR" altLang="fr-FR" dirty="0" err="1"/>
              <a:t>Vehicle</a:t>
            </a:r>
            <a:r>
              <a:rPr lang="fr-FR" altLang="fr-FR" dirty="0"/>
              <a:t>, UUV : </a:t>
            </a:r>
            <a:r>
              <a:rPr lang="fr-FR" altLang="fr-FR" dirty="0" err="1"/>
              <a:t>Unmanned</a:t>
            </a:r>
            <a:r>
              <a:rPr lang="fr-FR" altLang="fr-FR" dirty="0"/>
              <a:t> </a:t>
            </a:r>
            <a:r>
              <a:rPr lang="fr-FR" altLang="fr-FR" dirty="0" err="1"/>
              <a:t>Underwater</a:t>
            </a:r>
            <a:r>
              <a:rPr lang="fr-FR" altLang="fr-FR" dirty="0"/>
              <a:t> </a:t>
            </a:r>
            <a:r>
              <a:rPr lang="fr-FR" altLang="fr-FR" dirty="0" err="1"/>
              <a:t>Vehicle</a:t>
            </a:r>
            <a:endParaRPr lang="fr-FR" altLang="fr-FR" dirty="0"/>
          </a:p>
          <a:p>
            <a:pPr lvl="2">
              <a:defRPr/>
            </a:pPr>
            <a:r>
              <a:rPr lang="fr-FR" altLang="fr-FR" dirty="0"/>
              <a:t>Autres acronymes et expressions : MAV : Micro </a:t>
            </a:r>
            <a:r>
              <a:rPr lang="fr-FR" altLang="fr-FR" dirty="0" err="1"/>
              <a:t>Aerial</a:t>
            </a:r>
            <a:r>
              <a:rPr lang="fr-FR" altLang="fr-FR" dirty="0"/>
              <a:t> </a:t>
            </a:r>
            <a:r>
              <a:rPr lang="fr-FR" altLang="fr-FR" dirty="0" err="1"/>
              <a:t>Vehicle</a:t>
            </a:r>
            <a:r>
              <a:rPr lang="fr-FR" altLang="fr-FR" dirty="0"/>
              <a:t>, RPAS : </a:t>
            </a:r>
            <a:r>
              <a:rPr lang="fr-FR" altLang="fr-FR" dirty="0" err="1"/>
              <a:t>Remotely</a:t>
            </a:r>
            <a:r>
              <a:rPr lang="fr-FR" altLang="fr-FR" dirty="0"/>
              <a:t> </a:t>
            </a:r>
            <a:r>
              <a:rPr lang="fr-FR" altLang="fr-FR" dirty="0" err="1"/>
              <a:t>Piloted</a:t>
            </a:r>
            <a:r>
              <a:rPr lang="fr-FR" altLang="fr-FR" dirty="0"/>
              <a:t> Aircraft System, MASS : Maritime </a:t>
            </a:r>
            <a:r>
              <a:rPr lang="fr-FR" altLang="fr-FR" dirty="0" err="1"/>
              <a:t>Autonomous</a:t>
            </a:r>
            <a:r>
              <a:rPr lang="fr-FR" altLang="fr-FR" dirty="0"/>
              <a:t> Surface </a:t>
            </a:r>
            <a:r>
              <a:rPr lang="fr-FR" altLang="fr-FR" dirty="0" err="1"/>
              <a:t>Ships</a:t>
            </a:r>
            <a:r>
              <a:rPr lang="fr-FR" altLang="fr-FR" dirty="0"/>
              <a:t>, « aéronef sans pilote à bord » , AMR : </a:t>
            </a:r>
            <a:r>
              <a:rPr lang="fr-FR" altLang="fr-FR" dirty="0" err="1"/>
              <a:t>Autonomous</a:t>
            </a:r>
            <a:r>
              <a:rPr lang="fr-FR" altLang="fr-FR" dirty="0"/>
              <a:t> Mobile Robot (typiquement transport de charge en usine)</a:t>
            </a:r>
          </a:p>
          <a:p>
            <a:pPr lvl="1">
              <a:defRPr/>
            </a:pPr>
            <a:r>
              <a:rPr lang="fr-FR" altLang="fr-FR" b="1" dirty="0"/>
              <a:t>Autonome</a:t>
            </a:r>
            <a:r>
              <a:rPr lang="fr-FR" altLang="fr-FR" dirty="0"/>
              <a:t> : plusieurs niveaux d’autonomie possibles (</a:t>
            </a:r>
            <a:r>
              <a:rPr lang="fr-FR" altLang="fr-FR" dirty="0" err="1"/>
              <a:t>e.g</a:t>
            </a:r>
            <a:r>
              <a:rPr lang="fr-FR" altLang="fr-FR" dirty="0"/>
              <a:t>. avec surveillance continue par un opérateur vs sans surveillance), sens qui dépend du contexte, désigne en général un </a:t>
            </a:r>
            <a:r>
              <a:rPr lang="fr-FR" altLang="fr-FR" b="1" dirty="0"/>
              <a:t>robot se déplaçant sans contrôle continu par un opérateur</a:t>
            </a:r>
            <a:endParaRPr lang="fr-FR" altLang="fr-FR" dirty="0"/>
          </a:p>
          <a:p>
            <a:pPr lvl="2">
              <a:defRPr/>
            </a:pPr>
            <a:r>
              <a:rPr lang="fr-FR" altLang="fr-FR" dirty="0"/>
              <a:t>AGV, ASV, AUV</a:t>
            </a:r>
          </a:p>
          <a:p>
            <a:pPr marL="457200" lvl="1" indent="0">
              <a:buFontTx/>
              <a:buNone/>
              <a:defRPr/>
            </a:pPr>
            <a:endParaRPr lang="fr-FR" altLang="fr-FR" dirty="0"/>
          </a:p>
          <a:p>
            <a:pPr lvl="1">
              <a:defRPr/>
            </a:pPr>
            <a:endParaRPr lang="fr-FR" altLang="fr-FR" dirty="0"/>
          </a:p>
          <a:p>
            <a:pPr lvl="1">
              <a:defRPr/>
            </a:pPr>
            <a:endParaRPr lang="fr-FR" altLang="fr-FR" dirty="0"/>
          </a:p>
          <a:p>
            <a:pPr lvl="1">
              <a:defRPr/>
            </a:pPr>
            <a:endParaRPr lang="fr-FR" altLang="fr-FR" dirty="0"/>
          </a:p>
          <a:p>
            <a:pPr lvl="1">
              <a:defRPr/>
            </a:pPr>
            <a:endParaRPr lang="fr-FR" altLang="fr-FR" dirty="0"/>
          </a:p>
        </p:txBody>
      </p:sp>
      <p:pic>
        <p:nvPicPr>
          <p:cNvPr id="2" name="Picture 1" descr="Logo&#10;&#10;Description automatically generated">
            <a:extLst>
              <a:ext uri="{FF2B5EF4-FFF2-40B4-BE49-F238E27FC236}">
                <a16:creationId xmlns:a16="http://schemas.microsoft.com/office/drawing/2014/main" id="{463F9C20-CBCF-59D8-E24F-F04B59E17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612" y="3492044"/>
            <a:ext cx="296996" cy="296996"/>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18973-D30B-B7DF-B79F-01C86E121899}"/>
            </a:ext>
          </a:extLst>
        </p:cNvPr>
        <p:cNvGrpSpPr/>
        <p:nvPr/>
      </p:nvGrpSpPr>
      <p:grpSpPr>
        <a:xfrm>
          <a:off x="0" y="0"/>
          <a:ext cx="0" cy="0"/>
          <a:chOff x="0" y="0"/>
          <a:chExt cx="0" cy="0"/>
        </a:xfrm>
      </p:grpSpPr>
      <p:sp>
        <p:nvSpPr>
          <p:cNvPr id="61444" name="Rectangle 2">
            <a:extLst>
              <a:ext uri="{FF2B5EF4-FFF2-40B4-BE49-F238E27FC236}">
                <a16:creationId xmlns:a16="http://schemas.microsoft.com/office/drawing/2014/main" id="{69EDF1AE-9EF7-81C2-FE40-2424D667698F}"/>
              </a:ext>
            </a:extLst>
          </p:cNvPr>
          <p:cNvSpPr>
            <a:spLocks noGrp="1" noChangeArrowheads="1"/>
          </p:cNvSpPr>
          <p:nvPr>
            <p:ph type="title"/>
          </p:nvPr>
        </p:nvSpPr>
        <p:spPr/>
        <p:txBody>
          <a:bodyPr/>
          <a:lstStyle/>
          <a:p>
            <a:pPr eaLnBrk="1" hangingPunct="1"/>
            <a:r>
              <a:rPr lang="fr-FR" altLang="fr-FR" sz="2800"/>
              <a:t>Concevoir un robot</a:t>
            </a:r>
          </a:p>
        </p:txBody>
      </p:sp>
      <p:sp>
        <p:nvSpPr>
          <p:cNvPr id="61445" name="Rectangle 3">
            <a:extLst>
              <a:ext uri="{FF2B5EF4-FFF2-40B4-BE49-F238E27FC236}">
                <a16:creationId xmlns:a16="http://schemas.microsoft.com/office/drawing/2014/main" id="{9FF31E37-2FDB-52CA-3A95-039EA8E5989C}"/>
              </a:ext>
            </a:extLst>
          </p:cNvPr>
          <p:cNvSpPr>
            <a:spLocks noGrp="1" noChangeArrowheads="1"/>
          </p:cNvSpPr>
          <p:nvPr>
            <p:ph type="body" idx="1"/>
          </p:nvPr>
        </p:nvSpPr>
        <p:spPr>
          <a:xfrm>
            <a:off x="457200" y="1447800"/>
            <a:ext cx="6455060" cy="4724400"/>
          </a:xfrm>
        </p:spPr>
        <p:txBody>
          <a:bodyPr/>
          <a:lstStyle/>
          <a:p>
            <a:r>
              <a:rPr lang="fr-FR" altLang="fr-FR" dirty="0"/>
              <a:t>Capteurs (ou autres périphériques) :</a:t>
            </a:r>
          </a:p>
          <a:p>
            <a:pPr lvl="1"/>
            <a:r>
              <a:rPr lang="fr-FR" altLang="fr-FR" dirty="0"/>
              <a:t>Types de communication :</a:t>
            </a:r>
          </a:p>
          <a:p>
            <a:pPr lvl="2"/>
            <a:r>
              <a:rPr lang="fr-FR" altLang="fr-FR" dirty="0"/>
              <a:t>Liaison série RS232/UART</a:t>
            </a:r>
          </a:p>
          <a:p>
            <a:pPr lvl="2"/>
            <a:r>
              <a:rPr lang="fr-FR" altLang="fr-FR" dirty="0"/>
              <a:t>	</a:t>
            </a:r>
            <a:r>
              <a:rPr lang="fr-FR" altLang="fr-FR" sz="1400" dirty="0"/>
              <a:t>Port DB9 directement sur PC ou pins spécifiques : consulter la documentation du PC pour connaître la correspondance entre port physique et nom attribué (e.g. </a:t>
            </a:r>
            <a:r>
              <a:rPr lang="fr-FR" altLang="fr-FR" sz="1400" b="1" dirty="0"/>
              <a:t>COM1</a:t>
            </a:r>
            <a:r>
              <a:rPr lang="fr-FR" altLang="fr-FR" sz="1400" dirty="0"/>
              <a:t> sous Windows, </a:t>
            </a:r>
            <a:r>
              <a:rPr lang="fr-FR" altLang="fr-FR" sz="1400" b="1" dirty="0"/>
              <a:t>/dev/ttyS0</a:t>
            </a:r>
            <a:r>
              <a:rPr lang="fr-FR" altLang="fr-FR" sz="1400" dirty="0"/>
              <a:t> sous Linux, etc.)</a:t>
            </a:r>
          </a:p>
          <a:p>
            <a:pPr lvl="2"/>
            <a:r>
              <a:rPr lang="fr-FR" altLang="fr-FR" sz="1400" dirty="0"/>
              <a:t>	Convertisseurs USB-RS232 : en les déconnectant puis reconnectant, on peut déterminer le nom attribué dans le </a:t>
            </a:r>
            <a:r>
              <a:rPr lang="fr-FR" altLang="fr-FR" sz="1400" b="1" dirty="0"/>
              <a:t>Gestionnaire de périphériques</a:t>
            </a:r>
            <a:r>
              <a:rPr lang="fr-FR" altLang="fr-FR" sz="1400" dirty="0"/>
              <a:t> sous Windows, idem avec la commande </a:t>
            </a:r>
            <a:r>
              <a:rPr lang="fr-FR" altLang="fr-FR" sz="1400" b="1" dirty="0" err="1"/>
              <a:t>sudo</a:t>
            </a:r>
            <a:r>
              <a:rPr lang="fr-FR" altLang="fr-FR" sz="1400" b="1" dirty="0"/>
              <a:t> </a:t>
            </a:r>
            <a:r>
              <a:rPr lang="fr-FR" altLang="fr-FR" sz="1400" b="1" dirty="0" err="1"/>
              <a:t>dmesg</a:t>
            </a:r>
            <a:r>
              <a:rPr lang="fr-FR" altLang="fr-FR" sz="1400" dirty="0"/>
              <a:t> sous Linux</a:t>
            </a:r>
          </a:p>
          <a:p>
            <a:pPr lvl="2"/>
            <a:r>
              <a:rPr lang="fr-FR" altLang="fr-FR" sz="1400" dirty="0"/>
              <a:t>	Il se peut que des drivers doivent être installés</a:t>
            </a:r>
          </a:p>
          <a:p>
            <a:pPr lvl="2"/>
            <a:r>
              <a:rPr lang="fr-FR" altLang="fr-FR" dirty="0"/>
              <a:t>	</a:t>
            </a:r>
          </a:p>
        </p:txBody>
      </p:sp>
      <p:pic>
        <p:nvPicPr>
          <p:cNvPr id="3" name="Picture 2" descr="A screenshot of a computer&#10;&#10;Description automatically generated">
            <a:extLst>
              <a:ext uri="{FF2B5EF4-FFF2-40B4-BE49-F238E27FC236}">
                <a16:creationId xmlns:a16="http://schemas.microsoft.com/office/drawing/2014/main" id="{4AF8E2C0-21F7-EC75-2619-C3478F359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98" y="2595123"/>
            <a:ext cx="1555982" cy="2615054"/>
          </a:xfrm>
          <a:prstGeom prst="rect">
            <a:avLst/>
          </a:prstGeom>
        </p:spPr>
      </p:pic>
      <p:pic>
        <p:nvPicPr>
          <p:cNvPr id="5" name="Picture 4" descr="A screenshot of a computer program&#10;&#10;Description automatically generated">
            <a:extLst>
              <a:ext uri="{FF2B5EF4-FFF2-40B4-BE49-F238E27FC236}">
                <a16:creationId xmlns:a16="http://schemas.microsoft.com/office/drawing/2014/main" id="{CDF0422C-A6E1-652F-580D-A9003AADEF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232" y="1196751"/>
            <a:ext cx="2414043" cy="3291877"/>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95A4CD8F-3282-4DC0-EE33-6C63654E2A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3818" y="4631273"/>
            <a:ext cx="3276364" cy="2221758"/>
          </a:xfrm>
          <a:prstGeom prst="rect">
            <a:avLst/>
          </a:prstGeom>
        </p:spPr>
      </p:pic>
      <p:cxnSp>
        <p:nvCxnSpPr>
          <p:cNvPr id="9" name="Straight Arrow Connector 8">
            <a:extLst>
              <a:ext uri="{FF2B5EF4-FFF2-40B4-BE49-F238E27FC236}">
                <a16:creationId xmlns:a16="http://schemas.microsoft.com/office/drawing/2014/main" id="{7EEFD6ED-AFB4-79DC-6131-4885F94D9B92}"/>
              </a:ext>
            </a:extLst>
          </p:cNvPr>
          <p:cNvCxnSpPr>
            <a:cxnSpLocks/>
          </p:cNvCxnSpPr>
          <p:nvPr/>
        </p:nvCxnSpPr>
        <p:spPr bwMode="auto">
          <a:xfrm>
            <a:off x="2262064" y="6172200"/>
            <a:ext cx="681525" cy="348774"/>
          </a:xfrm>
          <a:prstGeom prst="straightConnector1">
            <a:avLst/>
          </a:prstGeom>
          <a:solidFill>
            <a:schemeClr val="accent1"/>
          </a:solidFill>
          <a:ln w="50800" cap="flat" cmpd="sng" algn="ctr">
            <a:solidFill>
              <a:srgbClr val="FF0000"/>
            </a:solidFill>
            <a:prstDash val="solid"/>
            <a:round/>
            <a:headEnd type="none" w="med" len="med"/>
            <a:tailEnd type="triangle"/>
          </a:ln>
          <a:effectLst/>
        </p:spPr>
      </p:cxnSp>
      <p:sp>
        <p:nvSpPr>
          <p:cNvPr id="10" name="TextBox 9">
            <a:extLst>
              <a:ext uri="{FF2B5EF4-FFF2-40B4-BE49-F238E27FC236}">
                <a16:creationId xmlns:a16="http://schemas.microsoft.com/office/drawing/2014/main" id="{0299E5F2-5460-E316-370E-062A587F8F1C}"/>
              </a:ext>
            </a:extLst>
          </p:cNvPr>
          <p:cNvSpPr txBox="1"/>
          <p:nvPr/>
        </p:nvSpPr>
        <p:spPr>
          <a:xfrm>
            <a:off x="1245956" y="5575332"/>
            <a:ext cx="1555982" cy="646331"/>
          </a:xfrm>
          <a:prstGeom prst="rect">
            <a:avLst/>
          </a:prstGeom>
          <a:noFill/>
        </p:spPr>
        <p:txBody>
          <a:bodyPr wrap="square" rtlCol="0">
            <a:spAutoFit/>
          </a:bodyPr>
          <a:lstStyle/>
          <a:p>
            <a:r>
              <a:rPr lang="fr-FR" dirty="0"/>
              <a:t>Le chemin complet e.g. /dev/ttyUSB0 doit souvent être spécifié dans les applications</a:t>
            </a:r>
          </a:p>
        </p:txBody>
      </p:sp>
    </p:spTree>
    <p:extLst>
      <p:ext uri="{BB962C8B-B14F-4D97-AF65-F5344CB8AC3E}">
        <p14:creationId xmlns:p14="http://schemas.microsoft.com/office/powerpoint/2010/main" val="36552807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114FA-67F7-D149-C6E3-39C2A7DDCFF1}"/>
            </a:ext>
          </a:extLst>
        </p:cNvPr>
        <p:cNvGrpSpPr/>
        <p:nvPr/>
      </p:nvGrpSpPr>
      <p:grpSpPr>
        <a:xfrm>
          <a:off x="0" y="0"/>
          <a:ext cx="0" cy="0"/>
          <a:chOff x="0" y="0"/>
          <a:chExt cx="0" cy="0"/>
        </a:xfrm>
      </p:grpSpPr>
      <p:sp>
        <p:nvSpPr>
          <p:cNvPr id="63490" name="Rectangle 2">
            <a:extLst>
              <a:ext uri="{FF2B5EF4-FFF2-40B4-BE49-F238E27FC236}">
                <a16:creationId xmlns:a16="http://schemas.microsoft.com/office/drawing/2014/main" id="{CD309E72-7AF7-DA00-FF0A-F6BF81C515C9}"/>
              </a:ext>
            </a:extLst>
          </p:cNvPr>
          <p:cNvSpPr>
            <a:spLocks noGrp="1" noChangeArrowheads="1"/>
          </p:cNvSpPr>
          <p:nvPr>
            <p:ph type="title"/>
          </p:nvPr>
        </p:nvSpPr>
        <p:spPr/>
        <p:txBody>
          <a:bodyPr/>
          <a:lstStyle/>
          <a:p>
            <a:pPr eaLnBrk="1" hangingPunct="1"/>
            <a:r>
              <a:rPr lang="fr-FR" altLang="fr-FR" sz="2800"/>
              <a:t>Concevoir un robot</a:t>
            </a:r>
          </a:p>
        </p:txBody>
      </p:sp>
      <p:sp>
        <p:nvSpPr>
          <p:cNvPr id="63491" name="Rectangle 3">
            <a:extLst>
              <a:ext uri="{FF2B5EF4-FFF2-40B4-BE49-F238E27FC236}">
                <a16:creationId xmlns:a16="http://schemas.microsoft.com/office/drawing/2014/main" id="{7F7C34DA-6179-2D4F-D607-F4BB15978326}"/>
              </a:ext>
            </a:extLst>
          </p:cNvPr>
          <p:cNvSpPr>
            <a:spLocks noGrp="1" noChangeArrowheads="1"/>
          </p:cNvSpPr>
          <p:nvPr>
            <p:ph type="body" idx="1"/>
          </p:nvPr>
        </p:nvSpPr>
        <p:spPr/>
        <p:txBody>
          <a:bodyPr/>
          <a:lstStyle/>
          <a:p>
            <a:r>
              <a:rPr lang="fr-FR" altLang="fr-FR" dirty="0"/>
              <a:t>Capteurs (ou autres périphériques) :</a:t>
            </a:r>
          </a:p>
          <a:p>
            <a:pPr lvl="1"/>
            <a:r>
              <a:rPr lang="fr-FR" altLang="fr-FR" dirty="0"/>
              <a:t>Types de communication :</a:t>
            </a:r>
          </a:p>
          <a:p>
            <a:pPr lvl="2"/>
            <a:r>
              <a:rPr lang="fr-FR" altLang="fr-FR" dirty="0"/>
              <a:t>Liaison série RS232/UART</a:t>
            </a:r>
          </a:p>
          <a:p>
            <a:pPr lvl="2"/>
            <a:r>
              <a:rPr lang="fr-FR" altLang="fr-FR" dirty="0"/>
              <a:t>	Selon le protocole du périphérique, il est possible de recevoir/envoyer facilement des données avec </a:t>
            </a:r>
            <a:r>
              <a:rPr lang="fr-FR" altLang="fr-FR" b="1" dirty="0"/>
              <a:t>HyperTerminal</a:t>
            </a:r>
            <a:r>
              <a:rPr lang="fr-FR" altLang="fr-FR" dirty="0"/>
              <a:t> (Windows, voir </a:t>
            </a:r>
            <a:r>
              <a:rPr lang="fr-FR" altLang="fr-FR" dirty="0">
                <a:hlinkClick r:id="rId2"/>
              </a:rPr>
              <a:t>https://www.ensta-bretagne.fr/lebars/Share/hypertrm.zip</a:t>
            </a:r>
            <a:r>
              <a:rPr lang="fr-FR" altLang="fr-FR" dirty="0"/>
              <a:t>), </a:t>
            </a:r>
            <a:r>
              <a:rPr lang="fr-FR" altLang="fr-FR" b="1" dirty="0" err="1"/>
              <a:t>Realterm</a:t>
            </a:r>
            <a:r>
              <a:rPr lang="fr-FR" altLang="fr-FR" dirty="0"/>
              <a:t>, ou </a:t>
            </a:r>
            <a:r>
              <a:rPr lang="fr-FR" altLang="fr-FR" b="1" dirty="0" err="1"/>
              <a:t>minicom</a:t>
            </a:r>
            <a:r>
              <a:rPr lang="fr-FR" altLang="fr-FR" dirty="0"/>
              <a:t>, </a:t>
            </a:r>
            <a:r>
              <a:rPr lang="fr-FR" altLang="fr-FR" b="1" dirty="0" err="1"/>
              <a:t>gtkterm</a:t>
            </a:r>
            <a:r>
              <a:rPr lang="fr-FR" altLang="fr-FR" dirty="0"/>
              <a:t> (Linux)</a:t>
            </a:r>
          </a:p>
          <a:p>
            <a:pPr lvl="2"/>
            <a:r>
              <a:rPr lang="fr-FR" altLang="fr-FR" dirty="0"/>
              <a:t>	Attention à la configuration du caractère de fin de ligne si nécessaire…</a:t>
            </a:r>
          </a:p>
          <a:p>
            <a:pPr lvl="2"/>
            <a:r>
              <a:rPr lang="fr-FR" altLang="fr-FR" dirty="0"/>
              <a:t>	Voir aussi </a:t>
            </a:r>
            <a:r>
              <a:rPr lang="fr-FR" altLang="fr-FR" b="1" dirty="0"/>
              <a:t>Virtual Serial Port </a:t>
            </a:r>
            <a:r>
              <a:rPr lang="fr-FR" altLang="fr-FR" b="1" dirty="0" err="1"/>
              <a:t>Emulator</a:t>
            </a:r>
            <a:r>
              <a:rPr lang="fr-FR" altLang="fr-FR" dirty="0"/>
              <a:t>, </a:t>
            </a:r>
            <a:r>
              <a:rPr lang="fr-FR" altLang="fr-FR" b="1" dirty="0"/>
              <a:t>com0com</a:t>
            </a:r>
            <a:r>
              <a:rPr lang="fr-FR" altLang="fr-FR" dirty="0"/>
              <a:t>, </a:t>
            </a:r>
            <a:r>
              <a:rPr lang="fr-FR" altLang="fr-FR" b="1" dirty="0" err="1"/>
              <a:t>socat</a:t>
            </a:r>
            <a:r>
              <a:rPr lang="fr-FR" altLang="fr-FR" dirty="0"/>
              <a:t> pour certaines manipulations avec des ports série</a:t>
            </a:r>
          </a:p>
          <a:p>
            <a:pPr lvl="2"/>
            <a:r>
              <a:rPr lang="fr-FR" altLang="fr-FR" dirty="0"/>
              <a:t>	Voir aussi </a:t>
            </a:r>
            <a:r>
              <a:rPr lang="fr-FR" altLang="fr-FR" dirty="0">
                <a:hlinkClick r:id="rId3"/>
              </a:rPr>
              <a:t>https://www.ensta-bretagne.fr/lebars/tutorials/Serial%20port%20C.pdf</a:t>
            </a:r>
            <a:r>
              <a:rPr lang="fr-FR" altLang="fr-FR" dirty="0"/>
              <a:t> , </a:t>
            </a:r>
            <a:r>
              <a:rPr lang="fr-FR" altLang="fr-FR" dirty="0">
                <a:hlinkClick r:id="rId4"/>
              </a:rPr>
              <a:t>https://www.ensta-bretagne.fr/lebars/initiation_reseaux.pdf</a:t>
            </a:r>
            <a:r>
              <a:rPr lang="fr-FR" altLang="fr-FR" dirty="0"/>
              <a:t> </a:t>
            </a:r>
          </a:p>
          <a:p>
            <a:pPr lvl="2"/>
            <a:r>
              <a:rPr lang="fr-FR" altLang="fr-FR" dirty="0"/>
              <a:t>	</a:t>
            </a:r>
          </a:p>
          <a:p>
            <a:pPr lvl="1"/>
            <a:endParaRPr lang="fr-FR" altLang="fr-FR" dirty="0"/>
          </a:p>
        </p:txBody>
      </p:sp>
    </p:spTree>
    <p:extLst>
      <p:ext uri="{BB962C8B-B14F-4D97-AF65-F5344CB8AC3E}">
        <p14:creationId xmlns:p14="http://schemas.microsoft.com/office/powerpoint/2010/main" val="20766887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089CEC74-B891-A1FF-272F-849A6D35D7FB}"/>
              </a:ext>
            </a:extLst>
          </p:cNvPr>
          <p:cNvSpPr>
            <a:spLocks noGrp="1" noChangeArrowheads="1"/>
          </p:cNvSpPr>
          <p:nvPr>
            <p:ph type="title"/>
          </p:nvPr>
        </p:nvSpPr>
        <p:spPr/>
        <p:txBody>
          <a:bodyPr/>
          <a:lstStyle/>
          <a:p>
            <a:pPr eaLnBrk="1" hangingPunct="1"/>
            <a:r>
              <a:rPr lang="fr-FR" altLang="fr-FR" sz="2800"/>
              <a:t>Concevoir un robot</a:t>
            </a:r>
          </a:p>
        </p:txBody>
      </p:sp>
      <p:sp>
        <p:nvSpPr>
          <p:cNvPr id="64515" name="Rectangle 3">
            <a:extLst>
              <a:ext uri="{FF2B5EF4-FFF2-40B4-BE49-F238E27FC236}">
                <a16:creationId xmlns:a16="http://schemas.microsoft.com/office/drawing/2014/main" id="{52545981-C6C2-0CEF-79BB-B8158CB70EB0}"/>
              </a:ext>
            </a:extLst>
          </p:cNvPr>
          <p:cNvSpPr>
            <a:spLocks noGrp="1" noChangeArrowheads="1"/>
          </p:cNvSpPr>
          <p:nvPr>
            <p:ph type="body" idx="1"/>
          </p:nvPr>
        </p:nvSpPr>
        <p:spPr>
          <a:xfrm>
            <a:off x="457200" y="1447800"/>
            <a:ext cx="6059488" cy="4724400"/>
          </a:xfrm>
        </p:spPr>
        <p:txBody>
          <a:bodyPr/>
          <a:lstStyle/>
          <a:p>
            <a:r>
              <a:rPr lang="fr-FR" altLang="fr-FR" dirty="0"/>
              <a:t>Capteurs (ou autres périphériques) :</a:t>
            </a:r>
          </a:p>
          <a:p>
            <a:pPr lvl="1"/>
            <a:r>
              <a:rPr lang="fr-FR" altLang="fr-FR" dirty="0"/>
              <a:t>Types de communication :</a:t>
            </a:r>
          </a:p>
          <a:p>
            <a:pPr lvl="2"/>
            <a:r>
              <a:rPr lang="fr-FR" altLang="fr-FR" dirty="0"/>
              <a:t>Liaison série RS232/UART</a:t>
            </a:r>
          </a:p>
          <a:p>
            <a:pPr lvl="2"/>
            <a:r>
              <a:rPr lang="fr-FR" altLang="fr-FR" dirty="0"/>
              <a:t>	Attention : certains périphériques envoyant des données en continu peuvent être parfois pris pour une souris au démarrage de </a:t>
            </a:r>
            <a:r>
              <a:rPr lang="fr-FR" altLang="fr-FR" b="1" dirty="0"/>
              <a:t>Windows</a:t>
            </a:r>
            <a:r>
              <a:rPr lang="fr-FR" altLang="fr-FR" dirty="0"/>
              <a:t>! Voir </a:t>
            </a:r>
            <a:r>
              <a:rPr lang="fr-FR" altLang="fr-FR" dirty="0">
                <a:hlinkClick r:id="rId2"/>
              </a:rPr>
              <a:t>http://support.microsoft.com/kb/283063</a:t>
            </a:r>
            <a:r>
              <a:rPr lang="fr-FR" altLang="fr-FR" dirty="0"/>
              <a:t> pour résoudre ce problème, e.g. modifier la valeur de registre </a:t>
            </a:r>
            <a:r>
              <a:rPr lang="fr-FR" altLang="fr-FR" b="1" dirty="0"/>
              <a:t>DWORD</a:t>
            </a:r>
            <a:r>
              <a:rPr lang="fr-FR" altLang="fr-FR" dirty="0"/>
              <a:t> </a:t>
            </a:r>
            <a:r>
              <a:rPr lang="fr-FR" altLang="fr-FR" b="1" dirty="0" err="1"/>
              <a:t>SkipEnumerations</a:t>
            </a:r>
            <a:r>
              <a:rPr lang="fr-FR" altLang="fr-FR" dirty="0"/>
              <a:t> à </a:t>
            </a:r>
            <a:r>
              <a:rPr lang="fr-FR" altLang="fr-FR" b="1" dirty="0"/>
              <a:t>FFFFFFFE</a:t>
            </a:r>
            <a:r>
              <a:rPr lang="fr-FR" altLang="fr-FR" dirty="0"/>
              <a:t> dans </a:t>
            </a:r>
            <a:r>
              <a:rPr lang="en-US" altLang="fr-FR" sz="1200" b="1" dirty="0"/>
              <a:t>HKEY_LOCAL_MACHINE\SYSTEM\</a:t>
            </a:r>
            <a:r>
              <a:rPr lang="en-US" altLang="fr-FR" sz="1200" b="1" dirty="0" err="1"/>
              <a:t>CurrentControlSet</a:t>
            </a:r>
            <a:r>
              <a:rPr lang="en-US" altLang="fr-FR" sz="1200" b="1" dirty="0"/>
              <a:t>\Enum\FTDIBUS\VID_0403+PID_6001+FT0CC2ZSA\0000\Device Parameters</a:t>
            </a:r>
            <a:r>
              <a:rPr lang="en-US" altLang="fr-FR" dirty="0"/>
              <a:t> (</a:t>
            </a:r>
            <a:r>
              <a:rPr lang="en-US" altLang="fr-FR" dirty="0" err="1"/>
              <a:t>remplacer</a:t>
            </a:r>
            <a:r>
              <a:rPr lang="en-US" altLang="fr-FR" dirty="0"/>
              <a:t> </a:t>
            </a:r>
            <a:r>
              <a:rPr lang="en-US" altLang="fr-FR" sz="1200" b="1" dirty="0"/>
              <a:t>FTDIBUS\VID_0403+PID_6001+FT0CC2ZSA\0000</a:t>
            </a:r>
            <a:r>
              <a:rPr lang="en-US" altLang="fr-FR" dirty="0"/>
              <a:t> par les </a:t>
            </a:r>
            <a:r>
              <a:rPr lang="en-US" altLang="fr-FR" dirty="0" err="1"/>
              <a:t>identifiants</a:t>
            </a:r>
            <a:r>
              <a:rPr lang="en-US" altLang="fr-FR" dirty="0"/>
              <a:t> de </a:t>
            </a:r>
            <a:r>
              <a:rPr lang="en-US" altLang="fr-FR" dirty="0" err="1"/>
              <a:t>votre</a:t>
            </a:r>
            <a:r>
              <a:rPr lang="en-US" altLang="fr-FR" dirty="0"/>
              <a:t> </a:t>
            </a:r>
            <a:r>
              <a:rPr lang="en-US" altLang="fr-FR" dirty="0" err="1"/>
              <a:t>périphérique</a:t>
            </a:r>
            <a:r>
              <a:rPr lang="en-US" altLang="fr-FR" dirty="0"/>
              <a:t>, </a:t>
            </a:r>
            <a:r>
              <a:rPr lang="en-US" altLang="fr-FR" dirty="0" err="1"/>
              <a:t>qu’on</a:t>
            </a:r>
            <a:r>
              <a:rPr lang="en-US" altLang="fr-FR" dirty="0"/>
              <a:t> </a:t>
            </a:r>
            <a:r>
              <a:rPr lang="en-US" altLang="fr-FR" dirty="0" err="1"/>
              <a:t>peut</a:t>
            </a:r>
            <a:r>
              <a:rPr lang="en-US" altLang="fr-FR" dirty="0"/>
              <a:t> </a:t>
            </a:r>
            <a:r>
              <a:rPr lang="en-US" altLang="fr-FR" dirty="0" err="1"/>
              <a:t>obtenir</a:t>
            </a:r>
            <a:r>
              <a:rPr lang="en-US" altLang="fr-FR" dirty="0"/>
              <a:t> dans le </a:t>
            </a:r>
            <a:r>
              <a:rPr lang="en-US" altLang="fr-FR" b="1" dirty="0" err="1"/>
              <a:t>Gestionnaire</a:t>
            </a:r>
            <a:r>
              <a:rPr lang="en-US" altLang="fr-FR" b="1" dirty="0"/>
              <a:t> de </a:t>
            </a:r>
            <a:r>
              <a:rPr lang="en-US" altLang="fr-FR" b="1" dirty="0" err="1"/>
              <a:t>périphériques</a:t>
            </a:r>
            <a:r>
              <a:rPr lang="en-US" altLang="fr-FR" dirty="0"/>
              <a:t>)</a:t>
            </a:r>
            <a:endParaRPr lang="fr-FR" altLang="fr-FR" dirty="0"/>
          </a:p>
          <a:p>
            <a:pPr lvl="2"/>
            <a:endParaRPr lang="fr-FR" altLang="fr-FR" dirty="0"/>
          </a:p>
          <a:p>
            <a:pPr lvl="1"/>
            <a:endParaRPr lang="fr-FR" altLang="fr-FR" dirty="0"/>
          </a:p>
        </p:txBody>
      </p:sp>
      <p:pic>
        <p:nvPicPr>
          <p:cNvPr id="64516" name="Picture 2">
            <a:extLst>
              <a:ext uri="{FF2B5EF4-FFF2-40B4-BE49-F238E27FC236}">
                <a16:creationId xmlns:a16="http://schemas.microsoft.com/office/drawing/2014/main" id="{8E68FFCB-64ED-5592-D88D-D720BD90A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3794125"/>
            <a:ext cx="2203450"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6">
            <a:extLst>
              <a:ext uri="{FF2B5EF4-FFF2-40B4-BE49-F238E27FC236}">
                <a16:creationId xmlns:a16="http://schemas.microsoft.com/office/drawing/2014/main" id="{2349DE04-8BE0-EBFB-AB42-7FB1B1EAB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5700" y="1341438"/>
            <a:ext cx="2841625"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ogo&#10;&#10;Description automatically generated">
            <a:extLst>
              <a:ext uri="{FF2B5EF4-FFF2-40B4-BE49-F238E27FC236}">
                <a16:creationId xmlns:a16="http://schemas.microsoft.com/office/drawing/2014/main" id="{627EC3FF-C17C-07FD-911A-05E1B95405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1640" y="2600908"/>
            <a:ext cx="296996" cy="296996"/>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01DBE-9ED5-0D19-3476-0D2D2DF409E1}"/>
            </a:ext>
          </a:extLst>
        </p:cNvPr>
        <p:cNvGrpSpPr/>
        <p:nvPr/>
      </p:nvGrpSpPr>
      <p:grpSpPr>
        <a:xfrm>
          <a:off x="0" y="0"/>
          <a:ext cx="0" cy="0"/>
          <a:chOff x="0" y="0"/>
          <a:chExt cx="0" cy="0"/>
        </a:xfrm>
      </p:grpSpPr>
      <p:sp>
        <p:nvSpPr>
          <p:cNvPr id="64514" name="Rectangle 2">
            <a:extLst>
              <a:ext uri="{FF2B5EF4-FFF2-40B4-BE49-F238E27FC236}">
                <a16:creationId xmlns:a16="http://schemas.microsoft.com/office/drawing/2014/main" id="{391C3A1A-6208-79AF-D1F2-1CFF364C1C67}"/>
              </a:ext>
            </a:extLst>
          </p:cNvPr>
          <p:cNvSpPr>
            <a:spLocks noGrp="1" noChangeArrowheads="1"/>
          </p:cNvSpPr>
          <p:nvPr>
            <p:ph type="title"/>
          </p:nvPr>
        </p:nvSpPr>
        <p:spPr/>
        <p:txBody>
          <a:bodyPr/>
          <a:lstStyle/>
          <a:p>
            <a:pPr eaLnBrk="1" hangingPunct="1"/>
            <a:r>
              <a:rPr lang="fr-FR" altLang="fr-FR" sz="2800"/>
              <a:t>Concevoir un robot</a:t>
            </a:r>
          </a:p>
        </p:txBody>
      </p:sp>
      <p:sp>
        <p:nvSpPr>
          <p:cNvPr id="64515" name="Rectangle 3">
            <a:extLst>
              <a:ext uri="{FF2B5EF4-FFF2-40B4-BE49-F238E27FC236}">
                <a16:creationId xmlns:a16="http://schemas.microsoft.com/office/drawing/2014/main" id="{E7AF5F84-CE57-9E8B-6DF8-798903E64423}"/>
              </a:ext>
            </a:extLst>
          </p:cNvPr>
          <p:cNvSpPr>
            <a:spLocks noGrp="1" noChangeArrowheads="1"/>
          </p:cNvSpPr>
          <p:nvPr>
            <p:ph type="body" idx="1"/>
          </p:nvPr>
        </p:nvSpPr>
        <p:spPr>
          <a:xfrm>
            <a:off x="457200" y="1447800"/>
            <a:ext cx="8291264" cy="4724400"/>
          </a:xfrm>
        </p:spPr>
        <p:txBody>
          <a:bodyPr/>
          <a:lstStyle/>
          <a:p>
            <a:r>
              <a:rPr lang="fr-FR" altLang="fr-FR" dirty="0"/>
              <a:t>Capteurs (ou autres périphériques) :</a:t>
            </a:r>
          </a:p>
          <a:p>
            <a:pPr lvl="1"/>
            <a:r>
              <a:rPr lang="fr-FR" altLang="fr-FR" dirty="0"/>
              <a:t>Types de communication :</a:t>
            </a:r>
          </a:p>
          <a:p>
            <a:pPr lvl="2"/>
            <a:r>
              <a:rPr lang="fr-FR" altLang="fr-FR" dirty="0"/>
              <a:t>Liaison série RS232/UART</a:t>
            </a:r>
          </a:p>
          <a:p>
            <a:pPr lvl="2"/>
            <a:r>
              <a:rPr lang="fr-FR" altLang="fr-FR" dirty="0"/>
              <a:t>	Attention : certains périphériques peuvent être parfois perturbés par </a:t>
            </a:r>
            <a:r>
              <a:rPr lang="fr-FR" altLang="fr-FR" b="1" dirty="0" err="1"/>
              <a:t>brltty</a:t>
            </a:r>
            <a:r>
              <a:rPr lang="fr-FR" altLang="fr-FR" dirty="0"/>
              <a:t> (gestionnaire de périphériques braille) notamment sous Ubuntu 22.04</a:t>
            </a:r>
          </a:p>
          <a:p>
            <a:pPr lvl="2"/>
            <a:r>
              <a:rPr lang="fr-FR" altLang="fr-FR" dirty="0"/>
              <a:t>	Après débranchement-</a:t>
            </a:r>
            <a:r>
              <a:rPr lang="fr-FR" altLang="fr-FR" dirty="0" err="1"/>
              <a:t>rebranchement</a:t>
            </a:r>
            <a:r>
              <a:rPr lang="fr-FR" altLang="fr-FR" dirty="0"/>
              <a:t> puis consultation des derniers messages de la commande </a:t>
            </a:r>
            <a:r>
              <a:rPr lang="fr-FR" altLang="fr-FR" b="1" dirty="0" err="1"/>
              <a:t>sudo</a:t>
            </a:r>
            <a:r>
              <a:rPr lang="fr-FR" altLang="fr-FR" b="1" dirty="0"/>
              <a:t> </a:t>
            </a:r>
            <a:r>
              <a:rPr lang="fr-FR" altLang="fr-FR" b="1" dirty="0" err="1"/>
              <a:t>dmesg</a:t>
            </a:r>
            <a:r>
              <a:rPr lang="fr-FR" altLang="fr-FR" dirty="0"/>
              <a:t> pour voir si </a:t>
            </a:r>
            <a:r>
              <a:rPr lang="fr-FR" altLang="fr-FR" dirty="0" err="1"/>
              <a:t>brltty</a:t>
            </a:r>
            <a:r>
              <a:rPr lang="fr-FR" altLang="fr-FR" dirty="0"/>
              <a:t> est évoqué, on peut par exemple le désinstaller avec </a:t>
            </a:r>
            <a:r>
              <a:rPr lang="fr-FR" altLang="fr-FR" b="1" dirty="0" err="1"/>
              <a:t>sudo</a:t>
            </a:r>
            <a:r>
              <a:rPr lang="fr-FR" altLang="fr-FR" b="1" dirty="0"/>
              <a:t> </a:t>
            </a:r>
            <a:r>
              <a:rPr lang="fr-FR" altLang="fr-FR" b="1" dirty="0" err="1"/>
              <a:t>apt</a:t>
            </a:r>
            <a:r>
              <a:rPr lang="fr-FR" altLang="fr-FR" b="1" dirty="0"/>
              <a:t> </a:t>
            </a:r>
            <a:r>
              <a:rPr lang="fr-FR" altLang="fr-FR" b="1" dirty="0" err="1"/>
              <a:t>remove</a:t>
            </a:r>
            <a:r>
              <a:rPr lang="fr-FR" altLang="fr-FR" b="1" dirty="0"/>
              <a:t> </a:t>
            </a:r>
            <a:r>
              <a:rPr lang="fr-FR" altLang="fr-FR" b="1" dirty="0" err="1"/>
              <a:t>brltty</a:t>
            </a:r>
            <a:endParaRPr lang="fr-FR" altLang="fr-FR" b="1" dirty="0"/>
          </a:p>
          <a:p>
            <a:pPr lvl="2"/>
            <a:endParaRPr lang="fr-FR" altLang="fr-FR" dirty="0"/>
          </a:p>
          <a:p>
            <a:pPr lvl="1"/>
            <a:endParaRPr lang="fr-FR" altLang="fr-FR" dirty="0"/>
          </a:p>
        </p:txBody>
      </p:sp>
      <p:pic>
        <p:nvPicPr>
          <p:cNvPr id="2" name="Picture 1" descr="Logo&#10;&#10;Description automatically generated">
            <a:extLst>
              <a:ext uri="{FF2B5EF4-FFF2-40B4-BE49-F238E27FC236}">
                <a16:creationId xmlns:a16="http://schemas.microsoft.com/office/drawing/2014/main" id="{D9F010EC-2DDD-4A58-2A5E-BA7952B85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2600908"/>
            <a:ext cx="296996" cy="296996"/>
          </a:xfrm>
          <a:prstGeom prst="rect">
            <a:avLst/>
          </a:prstGeom>
        </p:spPr>
      </p:pic>
    </p:spTree>
    <p:extLst>
      <p:ext uri="{BB962C8B-B14F-4D97-AF65-F5344CB8AC3E}">
        <p14:creationId xmlns:p14="http://schemas.microsoft.com/office/powerpoint/2010/main" val="42063133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EBCBCE70-E706-08E7-17E7-F0865483DBAD}"/>
              </a:ext>
            </a:extLst>
          </p:cNvPr>
          <p:cNvSpPr>
            <a:spLocks noGrp="1" noChangeArrowheads="1"/>
          </p:cNvSpPr>
          <p:nvPr>
            <p:ph type="title"/>
          </p:nvPr>
        </p:nvSpPr>
        <p:spPr/>
        <p:txBody>
          <a:bodyPr/>
          <a:lstStyle/>
          <a:p>
            <a:pPr eaLnBrk="1" hangingPunct="1"/>
            <a:r>
              <a:rPr lang="fr-FR" altLang="fr-FR" sz="2800"/>
              <a:t>Concevoir un robot</a:t>
            </a:r>
          </a:p>
        </p:txBody>
      </p:sp>
      <p:sp>
        <p:nvSpPr>
          <p:cNvPr id="65539" name="Rectangle 3">
            <a:extLst>
              <a:ext uri="{FF2B5EF4-FFF2-40B4-BE49-F238E27FC236}">
                <a16:creationId xmlns:a16="http://schemas.microsoft.com/office/drawing/2014/main" id="{9A4F48FF-752E-417E-5A47-111D4B3521E2}"/>
              </a:ext>
            </a:extLst>
          </p:cNvPr>
          <p:cNvSpPr>
            <a:spLocks noGrp="1" noChangeArrowheads="1"/>
          </p:cNvSpPr>
          <p:nvPr>
            <p:ph type="body" idx="1"/>
          </p:nvPr>
        </p:nvSpPr>
        <p:spPr/>
        <p:txBody>
          <a:bodyPr/>
          <a:lstStyle/>
          <a:p>
            <a:r>
              <a:rPr lang="fr-FR" altLang="fr-FR" dirty="0"/>
              <a:t>Capteurs (ou autres périphériques) :</a:t>
            </a:r>
          </a:p>
          <a:p>
            <a:pPr lvl="1"/>
            <a:r>
              <a:rPr lang="fr-FR" altLang="fr-FR" dirty="0"/>
              <a:t>Types de communication :</a:t>
            </a:r>
          </a:p>
          <a:p>
            <a:pPr lvl="2"/>
            <a:r>
              <a:rPr lang="fr-FR" altLang="fr-FR" dirty="0"/>
              <a:t>Bus RS485/RS422</a:t>
            </a:r>
          </a:p>
          <a:p>
            <a:pPr lvl="2"/>
            <a:r>
              <a:rPr lang="fr-FR" altLang="fr-FR" dirty="0"/>
              <a:t>	Fils importants : </a:t>
            </a:r>
            <a:r>
              <a:rPr lang="fr-FR" altLang="fr-FR" b="1" dirty="0"/>
              <a:t>A+, A-, B+, B-</a:t>
            </a:r>
            <a:r>
              <a:rPr lang="fr-FR" altLang="fr-FR" dirty="0"/>
              <a:t>, appelés parfois aussi RX+, RX-, TX+, TX-</a:t>
            </a:r>
          </a:p>
          <a:p>
            <a:pPr lvl="2"/>
            <a:r>
              <a:rPr lang="fr-FR" altLang="fr-FR" dirty="0"/>
              <a:t>	Pas de GND car les niveaux de tensions sont mesurés entre les – et + : signal dit symétrique/différentiel, contrairement au RS232 où c’est asymétrique car la référence est GND pour le TX et le RX</a:t>
            </a:r>
          </a:p>
          <a:p>
            <a:pPr lvl="2"/>
            <a:r>
              <a:rPr lang="fr-FR" altLang="fr-FR" dirty="0"/>
              <a:t>	</a:t>
            </a:r>
            <a:r>
              <a:rPr lang="fr-FR" altLang="fr-FR" b="1" dirty="0"/>
              <a:t>Signal différentiel</a:t>
            </a:r>
            <a:r>
              <a:rPr lang="fr-FR" altLang="fr-FR" dirty="0"/>
              <a:t> =&gt; plus robuste aux interférences</a:t>
            </a:r>
          </a:p>
          <a:p>
            <a:pPr lvl="2"/>
            <a:r>
              <a:rPr lang="fr-FR" altLang="fr-FR" dirty="0"/>
              <a:t>	</a:t>
            </a:r>
            <a:r>
              <a:rPr lang="fr-FR" altLang="fr-FR" b="1" dirty="0"/>
              <a:t>Full-duplex</a:t>
            </a:r>
            <a:r>
              <a:rPr lang="fr-FR" altLang="fr-FR" dirty="0"/>
              <a:t> : comporte une ligne de réception et une de transmission séparée (besoin des </a:t>
            </a:r>
            <a:r>
              <a:rPr lang="fr-FR" altLang="fr-FR" b="1" dirty="0"/>
              <a:t>4 fils</a:t>
            </a:r>
            <a:r>
              <a:rPr lang="fr-FR" altLang="fr-FR" dirty="0"/>
              <a:t>)</a:t>
            </a:r>
          </a:p>
          <a:p>
            <a:pPr lvl="2"/>
            <a:r>
              <a:rPr lang="fr-FR" altLang="fr-FR" dirty="0"/>
              <a:t>	</a:t>
            </a:r>
            <a:r>
              <a:rPr lang="fr-FR" altLang="fr-FR" b="1" dirty="0"/>
              <a:t>Half-duplex</a:t>
            </a:r>
            <a:r>
              <a:rPr lang="fr-FR" altLang="fr-FR" dirty="0"/>
              <a:t> : se sert de la même ligne pour la réception et l’envoi et doit donc commuter entre émetteur et récepteur à chaque changement (besoin de </a:t>
            </a:r>
            <a:r>
              <a:rPr lang="fr-FR" altLang="fr-FR" b="1" dirty="0"/>
              <a:t>2 fils</a:t>
            </a:r>
            <a:r>
              <a:rPr lang="fr-FR" altLang="fr-FR" dirty="0"/>
              <a: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642C53F6-6FE8-AF68-56A1-AEB6CE00F24D}"/>
              </a:ext>
            </a:extLst>
          </p:cNvPr>
          <p:cNvSpPr>
            <a:spLocks noGrp="1" noChangeArrowheads="1"/>
          </p:cNvSpPr>
          <p:nvPr>
            <p:ph type="title"/>
          </p:nvPr>
        </p:nvSpPr>
        <p:spPr/>
        <p:txBody>
          <a:bodyPr/>
          <a:lstStyle/>
          <a:p>
            <a:pPr eaLnBrk="1" hangingPunct="1"/>
            <a:r>
              <a:rPr lang="fr-FR" altLang="fr-FR" sz="2800"/>
              <a:t>Concevoir un robot</a:t>
            </a:r>
          </a:p>
        </p:txBody>
      </p:sp>
      <p:sp>
        <p:nvSpPr>
          <p:cNvPr id="66563" name="Rectangle 3">
            <a:extLst>
              <a:ext uri="{FF2B5EF4-FFF2-40B4-BE49-F238E27FC236}">
                <a16:creationId xmlns:a16="http://schemas.microsoft.com/office/drawing/2014/main" id="{E19126F5-4824-6EFE-3734-8AFECEF0A8E8}"/>
              </a:ext>
            </a:extLst>
          </p:cNvPr>
          <p:cNvSpPr>
            <a:spLocks noGrp="1" noChangeArrowheads="1"/>
          </p:cNvSpPr>
          <p:nvPr>
            <p:ph type="body" idx="1"/>
          </p:nvPr>
        </p:nvSpPr>
        <p:spPr>
          <a:xfrm>
            <a:off x="457200" y="1447800"/>
            <a:ext cx="6238875" cy="4724400"/>
          </a:xfrm>
        </p:spPr>
        <p:txBody>
          <a:bodyPr/>
          <a:lstStyle/>
          <a:p>
            <a:r>
              <a:rPr lang="fr-FR" altLang="fr-FR" dirty="0"/>
              <a:t>Capteurs (ou autres périphériques) :</a:t>
            </a:r>
          </a:p>
          <a:p>
            <a:pPr lvl="1"/>
            <a:r>
              <a:rPr lang="fr-FR" altLang="fr-FR" dirty="0"/>
              <a:t>Types de communication :</a:t>
            </a:r>
          </a:p>
          <a:p>
            <a:pPr lvl="2"/>
            <a:r>
              <a:rPr lang="fr-FR" altLang="fr-FR" dirty="0"/>
              <a:t>Bus USB 2.0</a:t>
            </a:r>
          </a:p>
          <a:p>
            <a:pPr lvl="2"/>
            <a:r>
              <a:rPr lang="fr-FR" altLang="fr-FR" dirty="0"/>
              <a:t>	</a:t>
            </a:r>
            <a:r>
              <a:rPr lang="fr-FR" altLang="fr-FR" sz="1600" dirty="0"/>
              <a:t>Fils : </a:t>
            </a:r>
            <a:r>
              <a:rPr lang="fr-FR" altLang="fr-FR" sz="1600" b="1" dirty="0"/>
              <a:t>GND, D+, D-, +5 V</a:t>
            </a:r>
          </a:p>
          <a:p>
            <a:pPr lvl="2"/>
            <a:r>
              <a:rPr lang="fr-FR" altLang="fr-FR" sz="1600" dirty="0"/>
              <a:t>	Grand nombre de </a:t>
            </a:r>
            <a:r>
              <a:rPr lang="fr-FR" altLang="fr-FR" sz="1600" b="1" dirty="0"/>
              <a:t>connecteurs différents</a:t>
            </a:r>
            <a:endParaRPr lang="fr-FR" altLang="fr-FR" sz="1600" dirty="0"/>
          </a:p>
          <a:p>
            <a:pPr lvl="2"/>
            <a:r>
              <a:rPr lang="fr-FR" altLang="fr-FR" sz="1600" dirty="0"/>
              <a:t>	Utiliser des </a:t>
            </a:r>
            <a:r>
              <a:rPr lang="fr-FR" altLang="fr-FR" sz="1600" b="1" dirty="0"/>
              <a:t>câbles de qualité</a:t>
            </a:r>
            <a:r>
              <a:rPr lang="fr-FR" altLang="fr-FR" sz="1600" dirty="0"/>
              <a:t> (blindé, etc.), éviter de couper les câbles et de passer par des connecteurs non-standards, signal très sensible en pratique…</a:t>
            </a:r>
          </a:p>
          <a:p>
            <a:pPr lvl="2"/>
            <a:r>
              <a:rPr lang="fr-FR" altLang="fr-FR" dirty="0"/>
              <a:t>	</a:t>
            </a:r>
          </a:p>
        </p:txBody>
      </p:sp>
      <p:pic>
        <p:nvPicPr>
          <p:cNvPr id="66564" name="Picture 4">
            <a:extLst>
              <a:ext uri="{FF2B5EF4-FFF2-40B4-BE49-F238E27FC236}">
                <a16:creationId xmlns:a16="http://schemas.microsoft.com/office/drawing/2014/main" id="{E95E17C2-4B8C-BFA1-F54C-67EF2EEBC3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42088" y="1268413"/>
            <a:ext cx="2601912"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5">
            <a:extLst>
              <a:ext uri="{FF2B5EF4-FFF2-40B4-BE49-F238E27FC236}">
                <a16:creationId xmlns:a16="http://schemas.microsoft.com/office/drawing/2014/main" id="{6B67E6E0-E3FB-7A3D-63BC-A977173C88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40313" y="4413250"/>
            <a:ext cx="3419475"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9">
            <a:extLst>
              <a:ext uri="{FF2B5EF4-FFF2-40B4-BE49-F238E27FC236}">
                <a16:creationId xmlns:a16="http://schemas.microsoft.com/office/drawing/2014/main" id="{AFB644BF-9858-6CC2-12B8-B3D4F11E69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489450"/>
            <a:ext cx="1468438"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2" descr="Graphical user interface, text, application&#10;&#10;Description automatically generated">
            <a:extLst>
              <a:ext uri="{FF2B5EF4-FFF2-40B4-BE49-F238E27FC236}">
                <a16:creationId xmlns:a16="http://schemas.microsoft.com/office/drawing/2014/main" id="{985E54B1-3658-46BE-C29C-AA6808E38D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3968750"/>
            <a:ext cx="254635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7C1200F7-B8B0-6E8A-9C68-C55D4A0BF041}"/>
              </a:ext>
            </a:extLst>
          </p:cNvPr>
          <p:cNvSpPr>
            <a:spLocks noGrp="1" noChangeArrowheads="1"/>
          </p:cNvSpPr>
          <p:nvPr>
            <p:ph type="title"/>
          </p:nvPr>
        </p:nvSpPr>
        <p:spPr/>
        <p:txBody>
          <a:bodyPr/>
          <a:lstStyle/>
          <a:p>
            <a:pPr eaLnBrk="1" hangingPunct="1"/>
            <a:r>
              <a:rPr lang="fr-FR" altLang="fr-FR" sz="2800"/>
              <a:t>Concevoir un robot</a:t>
            </a:r>
          </a:p>
        </p:txBody>
      </p:sp>
      <p:sp>
        <p:nvSpPr>
          <p:cNvPr id="67587" name="Rectangle 3">
            <a:extLst>
              <a:ext uri="{FF2B5EF4-FFF2-40B4-BE49-F238E27FC236}">
                <a16:creationId xmlns:a16="http://schemas.microsoft.com/office/drawing/2014/main" id="{3EC26408-DA89-C8F1-A074-09F581B5786B}"/>
              </a:ext>
            </a:extLst>
          </p:cNvPr>
          <p:cNvSpPr>
            <a:spLocks noGrp="1" noChangeArrowheads="1"/>
          </p:cNvSpPr>
          <p:nvPr>
            <p:ph type="body" idx="1"/>
          </p:nvPr>
        </p:nvSpPr>
        <p:spPr>
          <a:xfrm>
            <a:off x="457200" y="1447800"/>
            <a:ext cx="8255000" cy="4724400"/>
          </a:xfrm>
        </p:spPr>
        <p:txBody>
          <a:bodyPr/>
          <a:lstStyle/>
          <a:p>
            <a:r>
              <a:rPr lang="fr-FR" altLang="fr-FR" dirty="0"/>
              <a:t>Capteurs (ou autres périphériques) :</a:t>
            </a:r>
          </a:p>
          <a:p>
            <a:pPr lvl="1"/>
            <a:r>
              <a:rPr lang="fr-FR" altLang="fr-FR" dirty="0"/>
              <a:t>Types de communication :</a:t>
            </a:r>
          </a:p>
          <a:p>
            <a:pPr lvl="2"/>
            <a:r>
              <a:rPr lang="fr-FR" altLang="fr-FR" dirty="0"/>
              <a:t>Bus USB 2.0</a:t>
            </a:r>
          </a:p>
          <a:p>
            <a:pPr lvl="2"/>
            <a:r>
              <a:rPr lang="fr-FR" altLang="fr-FR" dirty="0"/>
              <a:t>	</a:t>
            </a:r>
            <a:r>
              <a:rPr lang="fr-FR" altLang="fr-FR" b="1" dirty="0"/>
              <a:t>USB host</a:t>
            </a:r>
            <a:r>
              <a:rPr lang="fr-FR" altLang="fr-FR" dirty="0"/>
              <a:t> vs </a:t>
            </a:r>
            <a:r>
              <a:rPr lang="fr-FR" altLang="fr-FR" b="1" dirty="0"/>
              <a:t>USB </a:t>
            </a:r>
            <a:r>
              <a:rPr lang="fr-FR" altLang="fr-FR" b="1" dirty="0" err="1"/>
              <a:t>device</a:t>
            </a:r>
            <a:r>
              <a:rPr lang="fr-FR" altLang="fr-FR" dirty="0"/>
              <a:t> : PC=host, capteur=</a:t>
            </a:r>
            <a:r>
              <a:rPr lang="fr-FR" altLang="fr-FR" dirty="0" err="1"/>
              <a:t>device</a:t>
            </a:r>
            <a:r>
              <a:rPr lang="fr-FR" altLang="fr-FR" dirty="0"/>
              <a:t> en général</a:t>
            </a:r>
          </a:p>
          <a:p>
            <a:pPr lvl="2"/>
            <a:r>
              <a:rPr lang="fr-FR" altLang="fr-FR" dirty="0"/>
              <a:t>	Smartphones/tablettes : peuvent parfois être dans un mode ou l’autre</a:t>
            </a:r>
          </a:p>
          <a:p>
            <a:pPr lvl="2"/>
            <a:r>
              <a:rPr lang="fr-FR" altLang="fr-FR" dirty="0"/>
              <a:t>	Alimentation d’un </a:t>
            </a:r>
            <a:r>
              <a:rPr lang="fr-FR" altLang="fr-FR" dirty="0" err="1"/>
              <a:t>device</a:t>
            </a:r>
            <a:r>
              <a:rPr lang="fr-FR" altLang="fr-FR" dirty="0"/>
              <a:t> : </a:t>
            </a:r>
          </a:p>
          <a:p>
            <a:pPr lvl="2"/>
            <a:r>
              <a:rPr lang="fr-FR" altLang="fr-FR" dirty="0"/>
              <a:t>		En général fournie par host</a:t>
            </a:r>
          </a:p>
          <a:p>
            <a:pPr lvl="2"/>
            <a:r>
              <a:rPr lang="fr-FR" altLang="fr-FR" dirty="0"/>
              <a:t>		Si conso&lt;100 mA pas de problèmes en général</a:t>
            </a:r>
          </a:p>
          <a:p>
            <a:pPr lvl="2"/>
            <a:r>
              <a:rPr lang="fr-FR" altLang="fr-FR" dirty="0"/>
              <a:t>		Autrement, une négociation se fait entre host et </a:t>
            </a:r>
            <a:r>
              <a:rPr lang="fr-FR" altLang="fr-FR" dirty="0" err="1"/>
              <a:t>device</a:t>
            </a:r>
            <a:r>
              <a:rPr lang="fr-FR" altLang="fr-FR" dirty="0"/>
              <a:t> pour 	obtenir jusqu’à 500 mA (ou plus et même en d’autres 	tensions que 5 V pour certains ports USB supportant e.g. 	</a:t>
            </a:r>
            <a:r>
              <a:rPr lang="fr-FR" altLang="fr-FR" dirty="0" err="1"/>
              <a:t>QuickCharge</a:t>
            </a:r>
            <a:r>
              <a:rPr lang="fr-FR" altLang="fr-FR" dirty="0"/>
              <a:t>, USB Power Delivery)</a:t>
            </a:r>
          </a:p>
          <a:p>
            <a:pPr lvl="2"/>
            <a:r>
              <a:rPr lang="fr-FR" altLang="fr-FR" dirty="0"/>
              <a:t>		Un hub USB non alimenté ne peut fournir plus de 100 mA par 	port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A618E8F1-9191-A2CA-C1B9-038BDBEF8DAA}"/>
              </a:ext>
            </a:extLst>
          </p:cNvPr>
          <p:cNvSpPr>
            <a:spLocks noGrp="1" noChangeArrowheads="1"/>
          </p:cNvSpPr>
          <p:nvPr>
            <p:ph type="title"/>
          </p:nvPr>
        </p:nvSpPr>
        <p:spPr/>
        <p:txBody>
          <a:bodyPr/>
          <a:lstStyle/>
          <a:p>
            <a:pPr eaLnBrk="1" hangingPunct="1"/>
            <a:r>
              <a:rPr lang="fr-FR" altLang="fr-FR" sz="2800"/>
              <a:t>Concevoir un robot</a:t>
            </a:r>
          </a:p>
        </p:txBody>
      </p:sp>
      <p:sp>
        <p:nvSpPr>
          <p:cNvPr id="68611" name="Rectangle 3">
            <a:extLst>
              <a:ext uri="{FF2B5EF4-FFF2-40B4-BE49-F238E27FC236}">
                <a16:creationId xmlns:a16="http://schemas.microsoft.com/office/drawing/2014/main" id="{D8BE49D0-AF53-3411-D5F9-750A86D3F995}"/>
              </a:ext>
            </a:extLst>
          </p:cNvPr>
          <p:cNvSpPr>
            <a:spLocks noGrp="1" noChangeArrowheads="1"/>
          </p:cNvSpPr>
          <p:nvPr>
            <p:ph type="body" idx="1"/>
          </p:nvPr>
        </p:nvSpPr>
        <p:spPr>
          <a:xfrm>
            <a:off x="457200" y="1447800"/>
            <a:ext cx="8183563" cy="4724400"/>
          </a:xfrm>
        </p:spPr>
        <p:txBody>
          <a:bodyPr/>
          <a:lstStyle/>
          <a:p>
            <a:r>
              <a:rPr lang="fr-FR" altLang="fr-FR" dirty="0"/>
              <a:t>Capteurs (ou autres périphériques) :</a:t>
            </a:r>
          </a:p>
          <a:p>
            <a:pPr lvl="1"/>
            <a:r>
              <a:rPr lang="fr-FR" altLang="fr-FR" dirty="0"/>
              <a:t>Types de communication :</a:t>
            </a:r>
          </a:p>
          <a:p>
            <a:pPr lvl="2"/>
            <a:r>
              <a:rPr lang="fr-FR" altLang="fr-FR" dirty="0"/>
              <a:t>Bus USB 2.0</a:t>
            </a:r>
          </a:p>
          <a:p>
            <a:pPr lvl="2"/>
            <a:endParaRPr lang="fr-FR" altLang="fr-FR" dirty="0"/>
          </a:p>
          <a:p>
            <a:pPr lvl="2"/>
            <a:r>
              <a:rPr lang="fr-FR" altLang="fr-FR" dirty="0"/>
              <a:t>	</a:t>
            </a:r>
            <a:r>
              <a:rPr lang="fr-FR" altLang="fr-FR" b="1" dirty="0">
                <a:solidFill>
                  <a:srgbClr val="FF0000"/>
                </a:solidFill>
              </a:rPr>
              <a:t>Brancher un périphérique qui consomme trop peut endommager l’ordinateur!</a:t>
            </a:r>
          </a:p>
          <a:p>
            <a:pPr lvl="2"/>
            <a:r>
              <a:rPr lang="fr-FR" altLang="fr-FR" dirty="0"/>
              <a:t>		</a:t>
            </a:r>
          </a:p>
          <a:p>
            <a:pPr lvl="2"/>
            <a:r>
              <a:rPr lang="fr-FR" altLang="fr-FR" dirty="0"/>
              <a:t>	Attention : certains PC ont parfois déjà des hubs intégrés, ceci a aussi des conséquences sur les débits max qu’on peut espérer (480 Mbits/s pour un « vrai » port USB 2.0)! Par exemple, on observe souvent que plusieurs webcams sur un même hub USB ne fonctionnent pas…</a:t>
            </a:r>
          </a:p>
          <a:p>
            <a:pPr lvl="2"/>
            <a:r>
              <a:rPr lang="fr-FR" altLang="fr-FR" dirty="0"/>
              <a:t>	</a:t>
            </a:r>
          </a:p>
          <a:p>
            <a:pPr lvl="2"/>
            <a:r>
              <a:rPr lang="fr-FR" altLang="fr-FR" dirty="0"/>
              <a:t>	Attention : la </a:t>
            </a:r>
            <a:r>
              <a:rPr lang="fr-FR" altLang="fr-FR" dirty="0" err="1"/>
              <a:t>rétro-compatibilité</a:t>
            </a:r>
            <a:r>
              <a:rPr lang="fr-FR" altLang="fr-FR" dirty="0"/>
              <a:t> de l’USB 3.0 vers l’USB 2.0 ne marche pas toujours très bien en pratique, essayer de privilégier les ports USB 2.0 pour les périphériques USB 2.0…</a:t>
            </a:r>
          </a:p>
          <a:p>
            <a:pPr lvl="2"/>
            <a:endParaRPr lang="fr-FR" altLang="fr-FR"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0CA2AC7D-D725-31F5-5DDA-B09D0349B180}"/>
              </a:ext>
            </a:extLst>
          </p:cNvPr>
          <p:cNvSpPr>
            <a:spLocks noGrp="1" noChangeArrowheads="1"/>
          </p:cNvSpPr>
          <p:nvPr>
            <p:ph type="title"/>
          </p:nvPr>
        </p:nvSpPr>
        <p:spPr/>
        <p:txBody>
          <a:bodyPr/>
          <a:lstStyle/>
          <a:p>
            <a:pPr eaLnBrk="1" hangingPunct="1"/>
            <a:r>
              <a:rPr lang="fr-FR" altLang="fr-FR" sz="2800"/>
              <a:t>Concevoir un robot</a:t>
            </a:r>
          </a:p>
        </p:txBody>
      </p:sp>
      <p:sp>
        <p:nvSpPr>
          <p:cNvPr id="69635" name="Rectangle 3">
            <a:extLst>
              <a:ext uri="{FF2B5EF4-FFF2-40B4-BE49-F238E27FC236}">
                <a16:creationId xmlns:a16="http://schemas.microsoft.com/office/drawing/2014/main" id="{7282E404-0B2C-E884-4E72-D19DB724A66A}"/>
              </a:ext>
            </a:extLst>
          </p:cNvPr>
          <p:cNvSpPr>
            <a:spLocks noGrp="1" noChangeArrowheads="1"/>
          </p:cNvSpPr>
          <p:nvPr>
            <p:ph type="body" idx="1"/>
          </p:nvPr>
        </p:nvSpPr>
        <p:spPr>
          <a:xfrm>
            <a:off x="457200" y="1447800"/>
            <a:ext cx="8183563" cy="4724400"/>
          </a:xfrm>
        </p:spPr>
        <p:txBody>
          <a:bodyPr/>
          <a:lstStyle/>
          <a:p>
            <a:r>
              <a:rPr lang="fr-FR" altLang="fr-FR" dirty="0"/>
              <a:t>Capteurs (ou autres périphériques) :</a:t>
            </a:r>
          </a:p>
          <a:p>
            <a:pPr lvl="1"/>
            <a:r>
              <a:rPr lang="fr-FR" altLang="fr-FR" dirty="0"/>
              <a:t>Types de communication :</a:t>
            </a:r>
          </a:p>
          <a:p>
            <a:pPr lvl="2"/>
            <a:r>
              <a:rPr lang="fr-FR" altLang="fr-FR" dirty="0"/>
              <a:t>Bus USB</a:t>
            </a:r>
          </a:p>
          <a:p>
            <a:pPr lvl="2"/>
            <a:r>
              <a:rPr lang="fr-FR" altLang="fr-FR" dirty="0"/>
              <a:t>	C’est un </a:t>
            </a:r>
            <a:r>
              <a:rPr lang="fr-FR" altLang="fr-FR" b="1" dirty="0"/>
              <a:t>bus très complexe</a:t>
            </a:r>
            <a:r>
              <a:rPr lang="fr-FR" altLang="fr-FR" dirty="0"/>
              <a:t> avec ses gestions de versions, débits, alimentations, etc. =&gt; on ne code jamais directement avec son protocole, il y a toujours un protocole plus simple au-dessus et des </a:t>
            </a:r>
            <a:r>
              <a:rPr lang="fr-FR" altLang="fr-FR" b="1" dirty="0"/>
              <a:t>drivers et bibliothèques spécifiques</a:t>
            </a:r>
            <a:r>
              <a:rPr lang="fr-FR" altLang="fr-FR" dirty="0"/>
              <a:t> à utiliser (quand ce n’est pas juste une conversion vers RS232, RS485)…</a:t>
            </a:r>
          </a:p>
          <a:p>
            <a:pPr lvl="2"/>
            <a:r>
              <a:rPr lang="fr-FR" altLang="fr-FR" dirty="0"/>
              <a:t>	e.g. : Webcams (avec </a:t>
            </a:r>
            <a:r>
              <a:rPr lang="fr-FR" altLang="fr-FR" dirty="0" err="1"/>
              <a:t>OpenCV</a:t>
            </a:r>
            <a:r>
              <a:rPr lang="fr-FR" altLang="fr-FR" dirty="0"/>
              <a:t>), </a:t>
            </a:r>
            <a:r>
              <a:rPr lang="fr-FR" altLang="fr-FR" dirty="0" err="1"/>
              <a:t>Labjack</a:t>
            </a:r>
            <a:r>
              <a:rPr lang="fr-FR" altLang="fr-FR" dirty="0"/>
              <a:t> UE9 (avec </a:t>
            </a:r>
            <a:r>
              <a:rPr lang="fr-FR" altLang="fr-FR" dirty="0" err="1"/>
              <a:t>libUSB</a:t>
            </a:r>
            <a:r>
              <a:rPr lang="fr-FR" altLang="fr-FR" dirty="0"/>
              <a:t>, voir constructeur), Kinect 2 (avec Kinect SDK)</a:t>
            </a:r>
          </a:p>
        </p:txBody>
      </p:sp>
      <p:pic>
        <p:nvPicPr>
          <p:cNvPr id="69636" name="Image 1">
            <a:extLst>
              <a:ext uri="{FF2B5EF4-FFF2-40B4-BE49-F238E27FC236}">
                <a16:creationId xmlns:a16="http://schemas.microsoft.com/office/drawing/2014/main" id="{218B5E90-479E-E380-38ED-0C8BE324A52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9863" y="4543425"/>
            <a:ext cx="1585912"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Image 2">
            <a:extLst>
              <a:ext uri="{FF2B5EF4-FFF2-40B4-BE49-F238E27FC236}">
                <a16:creationId xmlns:a16="http://schemas.microsoft.com/office/drawing/2014/main" id="{DF4A99ED-70D3-ED2B-D0A4-076A01003E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90925" y="4905375"/>
            <a:ext cx="1916113"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Image 3">
            <a:extLst>
              <a:ext uri="{FF2B5EF4-FFF2-40B4-BE49-F238E27FC236}">
                <a16:creationId xmlns:a16="http://schemas.microsoft.com/office/drawing/2014/main" id="{A96BB648-3936-427C-FEDC-388EA7FB18E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2013" y="4749800"/>
            <a:ext cx="27336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B02893D0-9104-8D50-478B-924404A4F261}"/>
              </a:ext>
            </a:extLst>
          </p:cNvPr>
          <p:cNvSpPr>
            <a:spLocks noGrp="1" noChangeArrowheads="1"/>
          </p:cNvSpPr>
          <p:nvPr>
            <p:ph type="title"/>
          </p:nvPr>
        </p:nvSpPr>
        <p:spPr/>
        <p:txBody>
          <a:bodyPr/>
          <a:lstStyle/>
          <a:p>
            <a:pPr eaLnBrk="1" hangingPunct="1"/>
            <a:r>
              <a:rPr lang="fr-FR" altLang="fr-FR" sz="2800"/>
              <a:t>Concevoir un robot</a:t>
            </a:r>
          </a:p>
        </p:txBody>
      </p:sp>
      <p:sp>
        <p:nvSpPr>
          <p:cNvPr id="70659" name="Rectangle 3">
            <a:extLst>
              <a:ext uri="{FF2B5EF4-FFF2-40B4-BE49-F238E27FC236}">
                <a16:creationId xmlns:a16="http://schemas.microsoft.com/office/drawing/2014/main" id="{9B572AA7-7F57-22C4-141A-7F7B806F4CC2}"/>
              </a:ext>
            </a:extLst>
          </p:cNvPr>
          <p:cNvSpPr>
            <a:spLocks noGrp="1" noChangeArrowheads="1"/>
          </p:cNvSpPr>
          <p:nvPr>
            <p:ph type="body" idx="1"/>
          </p:nvPr>
        </p:nvSpPr>
        <p:spPr/>
        <p:txBody>
          <a:bodyPr/>
          <a:lstStyle/>
          <a:p>
            <a:r>
              <a:rPr lang="fr-FR" altLang="fr-FR" dirty="0"/>
              <a:t>Capteurs (ou autres périphériques) :</a:t>
            </a:r>
          </a:p>
          <a:p>
            <a:pPr lvl="1"/>
            <a:r>
              <a:rPr lang="fr-FR" altLang="fr-FR" dirty="0"/>
              <a:t>Types de communication :</a:t>
            </a:r>
          </a:p>
          <a:p>
            <a:pPr lvl="2"/>
            <a:r>
              <a:rPr lang="fr-FR" altLang="fr-FR" dirty="0"/>
              <a:t>Bus I2C/</a:t>
            </a:r>
            <a:r>
              <a:rPr lang="fr-FR" altLang="fr-FR" dirty="0" err="1"/>
              <a:t>SMBus</a:t>
            </a:r>
            <a:endParaRPr lang="fr-FR" altLang="fr-FR" dirty="0"/>
          </a:p>
          <a:p>
            <a:pPr lvl="2"/>
            <a:r>
              <a:rPr lang="fr-FR" altLang="fr-FR" dirty="0"/>
              <a:t>	3 fils : </a:t>
            </a:r>
            <a:r>
              <a:rPr lang="fr-FR" altLang="fr-FR" b="1" dirty="0"/>
              <a:t>GND, SDA (données) et SCL (horloge)</a:t>
            </a:r>
            <a:endParaRPr lang="fr-FR" altLang="fr-FR" dirty="0"/>
          </a:p>
          <a:p>
            <a:pPr lvl="2"/>
            <a:r>
              <a:rPr lang="fr-FR" altLang="fr-FR" dirty="0"/>
              <a:t>	Sous Linux, un driver, des commandes, des API (Application </a:t>
            </a:r>
            <a:r>
              <a:rPr lang="fr-FR" altLang="fr-FR" dirty="0" err="1"/>
              <a:t>Programming</a:t>
            </a:r>
            <a:r>
              <a:rPr lang="fr-FR" altLang="fr-FR" dirty="0"/>
              <a:t> Interface) permettent d’utiliser ce bus si présent sur l’ordinateur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56E918ED-EB37-733B-1BEA-CDF157BF6C1D}"/>
              </a:ext>
            </a:extLst>
          </p:cNvPr>
          <p:cNvSpPr>
            <a:spLocks noGrp="1" noChangeArrowheads="1"/>
          </p:cNvSpPr>
          <p:nvPr>
            <p:ph type="title"/>
          </p:nvPr>
        </p:nvSpPr>
        <p:spPr/>
        <p:txBody>
          <a:bodyPr/>
          <a:lstStyle/>
          <a:p>
            <a:pPr eaLnBrk="1" hangingPunct="1"/>
            <a:r>
              <a:rPr lang="fr-FR" altLang="fr-FR" sz="2800"/>
              <a:t>Concevoir un robot</a:t>
            </a:r>
          </a:p>
        </p:txBody>
      </p:sp>
      <p:sp>
        <p:nvSpPr>
          <p:cNvPr id="13315" name="Rectangle 3">
            <a:extLst>
              <a:ext uri="{FF2B5EF4-FFF2-40B4-BE49-F238E27FC236}">
                <a16:creationId xmlns:a16="http://schemas.microsoft.com/office/drawing/2014/main" id="{ED7378B8-4528-9988-0D93-BBCADD751667}"/>
              </a:ext>
            </a:extLst>
          </p:cNvPr>
          <p:cNvSpPr>
            <a:spLocks noGrp="1" noChangeArrowheads="1"/>
          </p:cNvSpPr>
          <p:nvPr>
            <p:ph type="body" idx="1"/>
          </p:nvPr>
        </p:nvSpPr>
        <p:spPr/>
        <p:txBody>
          <a:bodyPr/>
          <a:lstStyle/>
          <a:p>
            <a:r>
              <a:rPr lang="fr-FR" altLang="fr-FR" dirty="0"/>
              <a:t>Plateforme du commerce vs conception en interne :</a:t>
            </a:r>
          </a:p>
          <a:p>
            <a:pPr lvl="1"/>
            <a:r>
              <a:rPr lang="fr-FR" altLang="fr-FR" dirty="0"/>
              <a:t>Beaucoup de plateformes toutes faites ou d’ensembles de pièces existent</a:t>
            </a:r>
          </a:p>
          <a:p>
            <a:pPr lvl="1"/>
            <a:r>
              <a:rPr lang="fr-FR" altLang="fr-FR" dirty="0"/>
              <a:t>Si le but du robot est de tester des algorithmes sur un prototype, il peut être bon de partir d’éléments du commerce pour minimiser le temps de construction</a:t>
            </a:r>
          </a:p>
          <a:p>
            <a:pPr lvl="1"/>
            <a:r>
              <a:rPr lang="fr-FR" altLang="fr-FR" dirty="0"/>
              <a:t>Si le robot risque de subir des modifications notables au cours du développement, il faut pouvoir avoir un contrôle total sur ses éléments</a:t>
            </a:r>
          </a:p>
          <a:p>
            <a:pPr lvl="1"/>
            <a:r>
              <a:rPr lang="en-US" altLang="fr-FR" dirty="0"/>
              <a:t>P</a:t>
            </a:r>
            <a:r>
              <a:rPr lang="fr-FR" altLang="fr-FR" dirty="0" err="1"/>
              <a:t>ossibilité</a:t>
            </a:r>
            <a:r>
              <a:rPr lang="fr-FR" altLang="fr-FR" dirty="0"/>
              <a:t> de monter/démonter facilement?</a:t>
            </a:r>
          </a:p>
          <a:p>
            <a:pPr lvl="1"/>
            <a:r>
              <a:rPr lang="fr-FR" altLang="fr-FR" dirty="0"/>
              <a:t>Attention à la </a:t>
            </a:r>
            <a:r>
              <a:rPr lang="fr-FR" altLang="fr-FR" b="1" dirty="0"/>
              <a:t>fiabilité</a:t>
            </a:r>
            <a:r>
              <a:rPr lang="fr-FR" altLang="fr-FR" dirty="0"/>
              <a:t> dans le temps </a:t>
            </a:r>
            <a:r>
              <a:rPr lang="fr-FR" altLang="fr-FR" b="1" dirty="0"/>
              <a:t>des fournisseurs</a:t>
            </a:r>
            <a:r>
              <a:rPr lang="fr-FR" altLang="fr-FR" dirty="0"/>
              <a:t>, certaines pièces peuvent vite disparaître des catalogues</a:t>
            </a:r>
          </a:p>
          <a:p>
            <a:pPr lvl="1"/>
            <a:r>
              <a:rPr lang="fr-FR" altLang="fr-FR" dirty="0"/>
              <a:t>Les fournisseurs de modélisme peuvent être intéressants pour certaines catégories de robots</a:t>
            </a:r>
          </a:p>
          <a:p>
            <a:pPr lvl="1"/>
            <a:endParaRPr lang="fr-FR" altLang="fr-FR" dirty="0"/>
          </a:p>
          <a:p>
            <a:pPr lvl="1"/>
            <a:endParaRPr lang="fr-FR" altLang="fr-FR" dirty="0"/>
          </a:p>
          <a:p>
            <a:pPr lvl="1"/>
            <a:endParaRPr lang="fr-FR" altLang="fr-FR" dirty="0"/>
          </a:p>
          <a:p>
            <a:pPr lvl="1"/>
            <a:endParaRPr lang="fr-FR" altLang="fr-F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23730DA2-ABAA-3128-62F3-CAB4927D189C}"/>
              </a:ext>
            </a:extLst>
          </p:cNvPr>
          <p:cNvSpPr>
            <a:spLocks noGrp="1" noChangeArrowheads="1"/>
          </p:cNvSpPr>
          <p:nvPr>
            <p:ph type="title"/>
          </p:nvPr>
        </p:nvSpPr>
        <p:spPr/>
        <p:txBody>
          <a:bodyPr/>
          <a:lstStyle/>
          <a:p>
            <a:pPr eaLnBrk="1" hangingPunct="1"/>
            <a:r>
              <a:rPr lang="fr-FR" altLang="fr-FR" sz="2800"/>
              <a:t>Concevoir un robot</a:t>
            </a:r>
          </a:p>
        </p:txBody>
      </p:sp>
      <p:sp>
        <p:nvSpPr>
          <p:cNvPr id="71683" name="Rectangle 3">
            <a:extLst>
              <a:ext uri="{FF2B5EF4-FFF2-40B4-BE49-F238E27FC236}">
                <a16:creationId xmlns:a16="http://schemas.microsoft.com/office/drawing/2014/main" id="{2887A5DD-381D-F0BC-234F-3337B000AAF9}"/>
              </a:ext>
            </a:extLst>
          </p:cNvPr>
          <p:cNvSpPr>
            <a:spLocks noGrp="1" noChangeArrowheads="1"/>
          </p:cNvSpPr>
          <p:nvPr>
            <p:ph type="body" idx="1"/>
          </p:nvPr>
        </p:nvSpPr>
        <p:spPr/>
        <p:txBody>
          <a:bodyPr/>
          <a:lstStyle/>
          <a:p>
            <a:r>
              <a:rPr lang="fr-FR" altLang="fr-FR" dirty="0"/>
              <a:t>Capteurs (ou autres périphériques) :</a:t>
            </a:r>
          </a:p>
          <a:p>
            <a:pPr lvl="1"/>
            <a:r>
              <a:rPr lang="fr-FR" altLang="fr-FR" dirty="0"/>
              <a:t>Types de communication :</a:t>
            </a:r>
          </a:p>
          <a:p>
            <a:pPr lvl="2"/>
            <a:r>
              <a:rPr lang="fr-FR" altLang="fr-FR" sz="1600" b="1" dirty="0"/>
              <a:t>Numéros/noms de port</a:t>
            </a:r>
            <a:r>
              <a:rPr lang="fr-FR" altLang="fr-FR" sz="1600" dirty="0"/>
              <a:t> (peuvent changer après redémarrage ou reconnexion), </a:t>
            </a:r>
            <a:r>
              <a:rPr lang="fr-FR" altLang="fr-FR" sz="1600" b="1" dirty="0"/>
              <a:t>vitesse</a:t>
            </a:r>
            <a:r>
              <a:rPr lang="fr-FR" altLang="fr-FR" sz="1600" dirty="0"/>
              <a:t> de bus, bits de start, stop, parité/correction d’erreur…</a:t>
            </a:r>
          </a:p>
          <a:p>
            <a:pPr lvl="2"/>
            <a:endParaRPr lang="fr-FR" altLang="fr-FR" sz="1600" dirty="0"/>
          </a:p>
          <a:p>
            <a:pPr lvl="2"/>
            <a:r>
              <a:rPr lang="fr-FR" altLang="fr-FR" sz="1600" b="1" dirty="0"/>
              <a:t>Plusieurs drivers différents</a:t>
            </a:r>
            <a:r>
              <a:rPr lang="fr-FR" altLang="fr-FR" sz="1600" dirty="0"/>
              <a:t> peuvent exister pour un même périphérique selon les besoins, vérifier s’il n’y a pas une autre version en cas de problèmes</a:t>
            </a:r>
          </a:p>
          <a:p>
            <a:pPr lvl="2"/>
            <a:endParaRPr lang="fr-FR" altLang="fr-FR" sz="1600" dirty="0"/>
          </a:p>
          <a:p>
            <a:pPr lvl="2"/>
            <a:r>
              <a:rPr lang="fr-FR" altLang="fr-FR" sz="1600" b="1" dirty="0"/>
              <a:t>Attention</a:t>
            </a:r>
            <a:r>
              <a:rPr lang="fr-FR" altLang="fr-FR" sz="1600" dirty="0"/>
              <a:t> : il n’est pas toujours possible d’utiliser </a:t>
            </a:r>
            <a:r>
              <a:rPr lang="fr-FR" altLang="fr-FR" sz="1600" b="1" dirty="0"/>
              <a:t>plusieurs applications pour accéder en même temps</a:t>
            </a:r>
            <a:r>
              <a:rPr lang="fr-FR" altLang="fr-FR" sz="1600" dirty="0"/>
              <a:t> au même périphérique, vérifier s’il n’y a pas un processus en cours oublié en cas de problèmes!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EEF8E18E-1B2B-E153-A17D-731930FC4F65}"/>
              </a:ext>
            </a:extLst>
          </p:cNvPr>
          <p:cNvSpPr>
            <a:spLocks noGrp="1" noChangeArrowheads="1"/>
          </p:cNvSpPr>
          <p:nvPr>
            <p:ph type="title"/>
          </p:nvPr>
        </p:nvSpPr>
        <p:spPr/>
        <p:txBody>
          <a:bodyPr/>
          <a:lstStyle/>
          <a:p>
            <a:pPr eaLnBrk="1" hangingPunct="1"/>
            <a:r>
              <a:rPr lang="fr-FR" altLang="fr-FR" sz="2800"/>
              <a:t>Concevoir un robot</a:t>
            </a:r>
          </a:p>
        </p:txBody>
      </p:sp>
      <p:sp>
        <p:nvSpPr>
          <p:cNvPr id="63491" name="Rectangle 3">
            <a:extLst>
              <a:ext uri="{FF2B5EF4-FFF2-40B4-BE49-F238E27FC236}">
                <a16:creationId xmlns:a16="http://schemas.microsoft.com/office/drawing/2014/main" id="{EC518621-9EA8-E33C-E6DC-6274CD75E7A8}"/>
              </a:ext>
            </a:extLst>
          </p:cNvPr>
          <p:cNvSpPr>
            <a:spLocks noGrp="1" noChangeArrowheads="1"/>
          </p:cNvSpPr>
          <p:nvPr>
            <p:ph type="body" idx="1"/>
          </p:nvPr>
        </p:nvSpPr>
        <p:spPr/>
        <p:txBody>
          <a:bodyPr/>
          <a:lstStyle/>
          <a:p>
            <a:pPr>
              <a:defRPr/>
            </a:pPr>
            <a:r>
              <a:rPr lang="fr-FR" altLang="fr-FR" dirty="0"/>
              <a:t>Capteurs (ou autres périphériques) :</a:t>
            </a:r>
          </a:p>
          <a:p>
            <a:pPr lvl="1">
              <a:defRPr/>
            </a:pPr>
            <a:r>
              <a:rPr lang="fr-FR" altLang="fr-FR" dirty="0"/>
              <a:t>Programmation :</a:t>
            </a:r>
          </a:p>
          <a:p>
            <a:pPr lvl="2">
              <a:defRPr/>
            </a:pPr>
            <a:r>
              <a:rPr lang="fr-FR" sz="1200" b="1" dirty="0"/>
              <a:t>Délais de communication</a:t>
            </a:r>
            <a:r>
              <a:rPr lang="fr-FR" sz="1200" dirty="0"/>
              <a:t> sur les périphériques font que s'il y en a plusieurs, il faut essayer de paralléliser pour que la boucle de régulation tourne a une fréquence suffisante =&gt; </a:t>
            </a:r>
            <a:r>
              <a:rPr lang="fr-FR" altLang="fr-FR" sz="1200" dirty="0"/>
              <a:t>P</a:t>
            </a:r>
            <a:r>
              <a:rPr lang="fr-FR" sz="1200" dirty="0"/>
              <a:t>rogrammation </a:t>
            </a:r>
            <a:r>
              <a:rPr lang="fr-FR" sz="1200" b="1" dirty="0"/>
              <a:t>multithread ou </a:t>
            </a:r>
            <a:r>
              <a:rPr lang="fr-FR" sz="1200" b="1" dirty="0" err="1"/>
              <a:t>multiprocess</a:t>
            </a:r>
            <a:endParaRPr lang="fr-FR" sz="1200" dirty="0"/>
          </a:p>
          <a:p>
            <a:pPr marL="1200150" lvl="2" indent="-285750">
              <a:buFont typeface="Symbol" panose="05050102010706020507" pitchFamily="18" charset="2"/>
              <a:buChar char="Þ"/>
              <a:defRPr/>
            </a:pPr>
            <a:endParaRPr lang="fr-FR" sz="1200" b="1" dirty="0"/>
          </a:p>
          <a:p>
            <a:pPr marL="914400" lvl="2" indent="0">
              <a:defRPr/>
            </a:pPr>
            <a:r>
              <a:rPr lang="fr-FR" sz="1200" dirty="0"/>
              <a:t>Bien regarder les documentations et </a:t>
            </a:r>
            <a:r>
              <a:rPr lang="fr-FR" sz="1200" b="1" dirty="0"/>
              <a:t>codes d'erreurs retournés par les fonctions</a:t>
            </a:r>
            <a:r>
              <a:rPr lang="fr-FR" sz="1200" dirty="0"/>
              <a:t> si on doit faire un code fiable. En particulier les fonctions de type </a:t>
            </a:r>
            <a:r>
              <a:rPr lang="fr-FR" sz="1200" b="1" dirty="0" err="1"/>
              <a:t>read</a:t>
            </a:r>
            <a:r>
              <a:rPr lang="fr-FR" sz="1200" b="1" dirty="0"/>
              <a:t>()</a:t>
            </a:r>
            <a:r>
              <a:rPr lang="fr-FR" sz="1200" dirty="0"/>
              <a:t>, </a:t>
            </a:r>
            <a:r>
              <a:rPr lang="fr-FR" sz="1200" b="1" dirty="0" err="1"/>
              <a:t>write</a:t>
            </a:r>
            <a:r>
              <a:rPr lang="fr-FR" sz="1200" b="1" dirty="0"/>
              <a:t>()</a:t>
            </a:r>
            <a:r>
              <a:rPr lang="fr-FR" sz="1200" dirty="0"/>
              <a:t> </a:t>
            </a:r>
            <a:r>
              <a:rPr lang="fr-FR" sz="1200" b="1" dirty="0"/>
              <a:t>ne retournent pas forcément le nombre d’octets demandés</a:t>
            </a:r>
            <a:r>
              <a:rPr lang="fr-FR" sz="1200" dirty="0"/>
              <a:t> (et ce n’est pas forcément considéré comme une erreur), surveiller les problèmes de </a:t>
            </a:r>
            <a:r>
              <a:rPr lang="fr-FR" sz="1200" b="1" dirty="0"/>
              <a:t>timeout</a:t>
            </a:r>
            <a:r>
              <a:rPr lang="fr-FR" sz="1200" dirty="0"/>
              <a:t>, etc.</a:t>
            </a:r>
          </a:p>
          <a:p>
            <a:pPr marL="914400" lvl="2" indent="0">
              <a:defRPr/>
            </a:pPr>
            <a:endParaRPr lang="fr-FR" sz="1200" dirty="0"/>
          </a:p>
          <a:p>
            <a:pPr marL="914400" lvl="2" indent="0">
              <a:defRPr/>
            </a:pPr>
            <a:r>
              <a:rPr lang="fr-FR" sz="1200" dirty="0"/>
              <a:t>De même, il faut rechercher la bonne trame/paquet/message, qui ne commence pas forcément par le début des données récupérées!</a:t>
            </a:r>
          </a:p>
          <a:p>
            <a:pPr marL="914400" lvl="2" indent="0">
              <a:defRPr/>
            </a:pPr>
            <a:endParaRPr lang="fr-FR" sz="1200" dirty="0"/>
          </a:p>
          <a:p>
            <a:pPr marL="914400" lvl="2" indent="0">
              <a:defRPr/>
            </a:pPr>
            <a:r>
              <a:rPr lang="fr-FR" sz="1200" dirty="0"/>
              <a:t>Certains capteurs renvoient des données tout le temps, d’autres uniquement sur demande. Protocoles courants : </a:t>
            </a:r>
            <a:r>
              <a:rPr lang="fr-FR" sz="1200" b="1" dirty="0"/>
              <a:t>NMEA</a:t>
            </a:r>
            <a:r>
              <a:rPr lang="fr-FR" sz="1200" dirty="0"/>
              <a:t>, </a:t>
            </a:r>
            <a:r>
              <a:rPr lang="fr-FR" sz="1200" b="1" dirty="0"/>
              <a:t>MODBUS</a:t>
            </a:r>
            <a:r>
              <a:rPr lang="fr-FR" sz="1200" dirty="0"/>
              <a:t>, </a:t>
            </a:r>
            <a:r>
              <a:rPr lang="fr-FR" sz="1200" b="1" dirty="0" err="1"/>
              <a:t>MAVLink</a:t>
            </a:r>
            <a:r>
              <a:rPr lang="fr-FR" sz="1200" dirty="0"/>
              <a:t>, mais en pratique le plus souvent le protocole est spécifique au constructeur…</a:t>
            </a:r>
          </a:p>
          <a:p>
            <a:pPr marL="914400" lvl="2" indent="0">
              <a:defRPr/>
            </a:pPr>
            <a:endParaRPr lang="fr-FR" sz="1200" dirty="0"/>
          </a:p>
          <a:p>
            <a:pPr marL="914400" lvl="2" indent="0">
              <a:defRPr/>
            </a:pPr>
            <a:r>
              <a:rPr lang="fr-FR" sz="1200" dirty="0"/>
              <a:t>Bien vérifier comment interpréter un octet (</a:t>
            </a:r>
            <a:r>
              <a:rPr lang="fr-FR" sz="1200" b="1" dirty="0"/>
              <a:t>binaire vs texte</a:t>
            </a:r>
            <a:r>
              <a:rPr lang="fr-FR" sz="1200" dirty="0"/>
              <a:t>, voir e.g. encodage</a:t>
            </a:r>
            <a:r>
              <a:rPr lang="fr-FR" sz="1200" b="1" dirty="0"/>
              <a:t> ASCII</a:t>
            </a:r>
            <a:r>
              <a:rPr lang="fr-FR" sz="1200" dirty="0"/>
              <a:t>), un paquet (</a:t>
            </a:r>
            <a:r>
              <a:rPr lang="fr-FR" sz="1200" b="1" dirty="0" err="1"/>
              <a:t>endianness</a:t>
            </a:r>
            <a:r>
              <a:rPr lang="fr-FR" sz="1200" dirty="0"/>
              <a:t>), interprétation du </a:t>
            </a:r>
            <a:r>
              <a:rPr lang="fr-FR" sz="1200" b="1" dirty="0" err="1"/>
              <a:t>decimal</a:t>
            </a:r>
            <a:r>
              <a:rPr lang="fr-FR" sz="1200" b="1" dirty="0"/>
              <a:t> </a:t>
            </a:r>
            <a:r>
              <a:rPr lang="fr-FR" sz="1200" b="1" dirty="0" err="1"/>
              <a:t>separator</a:t>
            </a:r>
            <a:r>
              <a:rPr lang="fr-FR" sz="1200" dirty="0"/>
              <a:t>…</a:t>
            </a:r>
          </a:p>
          <a:p>
            <a:pPr marL="914400" lvl="2" indent="0">
              <a:defRPr/>
            </a:pPr>
            <a:endParaRPr lang="fr-FR" sz="1200" dirty="0"/>
          </a:p>
          <a:p>
            <a:pPr marL="914400" lvl="2" indent="0">
              <a:defRPr/>
            </a:pPr>
            <a:r>
              <a:rPr lang="fr-FR" sz="1200" dirty="0"/>
              <a:t>Voir aussi </a:t>
            </a:r>
            <a:r>
              <a:rPr lang="fr-FR" sz="1200" dirty="0">
                <a:hlinkClick r:id="rId2"/>
              </a:rPr>
              <a:t>https://www.ensta-bretagne.fr/lebars/initiation_reseaux.pdf</a:t>
            </a:r>
            <a:endParaRPr lang="fr-FR" sz="1200" dirty="0"/>
          </a:p>
          <a:p>
            <a:pPr lvl="2">
              <a:defRPr/>
            </a:pPr>
            <a:endParaRPr lang="fr-FR" altLang="fr-FR" dirty="0"/>
          </a:p>
          <a:p>
            <a:pPr lvl="2">
              <a:defRPr/>
            </a:pPr>
            <a:endParaRPr lang="fr-FR" altLang="fr-FR"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EEF8E18E-1B2B-E153-A17D-731930FC4F65}"/>
              </a:ext>
            </a:extLst>
          </p:cNvPr>
          <p:cNvSpPr>
            <a:spLocks noGrp="1" noChangeArrowheads="1"/>
          </p:cNvSpPr>
          <p:nvPr>
            <p:ph type="title"/>
          </p:nvPr>
        </p:nvSpPr>
        <p:spPr/>
        <p:txBody>
          <a:bodyPr/>
          <a:lstStyle/>
          <a:p>
            <a:pPr eaLnBrk="1" hangingPunct="1"/>
            <a:r>
              <a:rPr lang="fr-FR" altLang="fr-FR" sz="2800"/>
              <a:t>Concevoir un robot</a:t>
            </a:r>
          </a:p>
        </p:txBody>
      </p:sp>
      <p:sp>
        <p:nvSpPr>
          <p:cNvPr id="63491" name="Rectangle 3">
            <a:extLst>
              <a:ext uri="{FF2B5EF4-FFF2-40B4-BE49-F238E27FC236}">
                <a16:creationId xmlns:a16="http://schemas.microsoft.com/office/drawing/2014/main" id="{EC518621-9EA8-E33C-E6DC-6274CD75E7A8}"/>
              </a:ext>
            </a:extLst>
          </p:cNvPr>
          <p:cNvSpPr>
            <a:spLocks noGrp="1" noChangeArrowheads="1"/>
          </p:cNvSpPr>
          <p:nvPr>
            <p:ph type="body" idx="1"/>
          </p:nvPr>
        </p:nvSpPr>
        <p:spPr/>
        <p:txBody>
          <a:bodyPr/>
          <a:lstStyle/>
          <a:p>
            <a:pPr>
              <a:defRPr/>
            </a:pPr>
            <a:r>
              <a:rPr lang="fr-FR" altLang="fr-FR" dirty="0"/>
              <a:t>Capteurs (ou autres périphériques) :</a:t>
            </a:r>
          </a:p>
          <a:p>
            <a:pPr lvl="1">
              <a:defRPr/>
            </a:pPr>
            <a:r>
              <a:rPr lang="fr-FR" altLang="fr-FR" dirty="0"/>
              <a:t>Programmation :</a:t>
            </a:r>
          </a:p>
          <a:p>
            <a:pPr lvl="2">
              <a:defRPr/>
            </a:pPr>
            <a:r>
              <a:rPr lang="fr-FR" altLang="fr-FR" dirty="0"/>
              <a:t>Commande des actionneurs à partir de données brutes de capteurs : Le </a:t>
            </a:r>
            <a:r>
              <a:rPr lang="fr-FR" altLang="fr-FR" b="1" dirty="0"/>
              <a:t>bruit</a:t>
            </a:r>
            <a:r>
              <a:rPr lang="fr-FR" altLang="fr-FR" dirty="0"/>
              <a:t> (erreurs aléatoires de mesure) risque de provoquer des </a:t>
            </a:r>
            <a:r>
              <a:rPr lang="fr-FR" altLang="fr-FR" dirty="0" err="1"/>
              <a:t>micro-mouvements</a:t>
            </a:r>
            <a:r>
              <a:rPr lang="fr-FR" altLang="fr-FR" dirty="0"/>
              <a:t> à haute fréquence dans les actionneurs, ce qui pourrait les </a:t>
            </a:r>
            <a:r>
              <a:rPr lang="fr-FR" altLang="fr-FR" b="1" dirty="0"/>
              <a:t>user</a:t>
            </a:r>
          </a:p>
          <a:p>
            <a:pPr lvl="2">
              <a:defRPr/>
            </a:pPr>
            <a:r>
              <a:rPr lang="fr-FR" altLang="fr-FR" dirty="0"/>
              <a:t>	</a:t>
            </a:r>
            <a:r>
              <a:rPr lang="fr-FR" altLang="fr-FR" b="1" dirty="0"/>
              <a:t>Filtres</a:t>
            </a:r>
            <a:r>
              <a:rPr lang="fr-FR" altLang="fr-FR" dirty="0"/>
              <a:t> (e.g. </a:t>
            </a:r>
            <a:r>
              <a:rPr lang="fr-FR" altLang="fr-FR" dirty="0">
                <a:hlinkClick r:id="rId2"/>
              </a:rPr>
              <a:t>https://en.wikipedia.org/wiki/Moving_average</a:t>
            </a:r>
            <a:r>
              <a:rPr lang="fr-FR" altLang="fr-FR" dirty="0"/>
              <a:t>), </a:t>
            </a:r>
            <a:r>
              <a:rPr lang="fr-FR" altLang="fr-FR" b="1" dirty="0"/>
              <a:t>seuils</a:t>
            </a:r>
            <a:r>
              <a:rPr lang="fr-FR" altLang="fr-FR" dirty="0"/>
              <a:t>, </a:t>
            </a:r>
            <a:r>
              <a:rPr lang="fr-FR" altLang="fr-FR" b="1" dirty="0"/>
              <a:t>diminuer la fréquence de rafraichissement</a:t>
            </a:r>
            <a:r>
              <a:rPr lang="fr-FR" altLang="fr-FR" dirty="0"/>
              <a:t> peuvent limiter ces effets, avec pour inconvénients potentiels de diminuer la précision de l’actionneur, rajouter des retards, etc.</a:t>
            </a:r>
          </a:p>
          <a:p>
            <a:pPr lvl="2">
              <a:defRPr/>
            </a:pPr>
            <a:endParaRPr lang="fr-FR" altLang="fr-FR" dirty="0"/>
          </a:p>
        </p:txBody>
      </p:sp>
      <p:pic>
        <p:nvPicPr>
          <p:cNvPr id="5" name="Picture 4">
            <a:extLst>
              <a:ext uri="{FF2B5EF4-FFF2-40B4-BE49-F238E27FC236}">
                <a16:creationId xmlns:a16="http://schemas.microsoft.com/office/drawing/2014/main" id="{B2C9DFC2-FF13-BABF-4277-CBFE953D1756}"/>
              </a:ext>
            </a:extLst>
          </p:cNvPr>
          <p:cNvPicPr>
            <a:picLocks noChangeAspect="1"/>
          </p:cNvPicPr>
          <p:nvPr/>
        </p:nvPicPr>
        <p:blipFill>
          <a:blip r:embed="rId3"/>
          <a:stretch>
            <a:fillRect/>
          </a:stretch>
        </p:blipFill>
        <p:spPr>
          <a:xfrm>
            <a:off x="3023828" y="4871961"/>
            <a:ext cx="3505689" cy="1076475"/>
          </a:xfrm>
          <a:prstGeom prst="rect">
            <a:avLst/>
          </a:prstGeom>
        </p:spPr>
      </p:pic>
    </p:spTree>
    <p:extLst>
      <p:ext uri="{BB962C8B-B14F-4D97-AF65-F5344CB8AC3E}">
        <p14:creationId xmlns:p14="http://schemas.microsoft.com/office/powerpoint/2010/main" val="4330500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11A3B-F8D5-5195-4908-403C9F9534CD}"/>
            </a:ext>
          </a:extLst>
        </p:cNvPr>
        <p:cNvGrpSpPr/>
        <p:nvPr/>
      </p:nvGrpSpPr>
      <p:grpSpPr>
        <a:xfrm>
          <a:off x="0" y="0"/>
          <a:ext cx="0" cy="0"/>
          <a:chOff x="0" y="0"/>
          <a:chExt cx="0" cy="0"/>
        </a:xfrm>
      </p:grpSpPr>
      <p:sp>
        <p:nvSpPr>
          <p:cNvPr id="72706" name="Rectangle 2">
            <a:extLst>
              <a:ext uri="{FF2B5EF4-FFF2-40B4-BE49-F238E27FC236}">
                <a16:creationId xmlns:a16="http://schemas.microsoft.com/office/drawing/2014/main" id="{C59C1260-29A9-D432-256F-9FCC3B2C4C4B}"/>
              </a:ext>
            </a:extLst>
          </p:cNvPr>
          <p:cNvSpPr>
            <a:spLocks noGrp="1" noChangeArrowheads="1"/>
          </p:cNvSpPr>
          <p:nvPr>
            <p:ph type="title"/>
          </p:nvPr>
        </p:nvSpPr>
        <p:spPr/>
        <p:txBody>
          <a:bodyPr/>
          <a:lstStyle/>
          <a:p>
            <a:pPr eaLnBrk="1" hangingPunct="1"/>
            <a:r>
              <a:rPr lang="fr-FR" altLang="fr-FR" sz="2800"/>
              <a:t>Concevoir un robot</a:t>
            </a:r>
          </a:p>
        </p:txBody>
      </p:sp>
      <p:sp>
        <p:nvSpPr>
          <p:cNvPr id="63491" name="Rectangle 3">
            <a:extLst>
              <a:ext uri="{FF2B5EF4-FFF2-40B4-BE49-F238E27FC236}">
                <a16:creationId xmlns:a16="http://schemas.microsoft.com/office/drawing/2014/main" id="{F0699FE6-90D6-598E-C201-DF0F5E039070}"/>
              </a:ext>
            </a:extLst>
          </p:cNvPr>
          <p:cNvSpPr>
            <a:spLocks noGrp="1" noChangeArrowheads="1"/>
          </p:cNvSpPr>
          <p:nvPr>
            <p:ph type="body" idx="1"/>
          </p:nvPr>
        </p:nvSpPr>
        <p:spPr/>
        <p:txBody>
          <a:bodyPr/>
          <a:lstStyle/>
          <a:p>
            <a:pPr>
              <a:defRPr/>
            </a:pPr>
            <a:r>
              <a:rPr lang="fr-FR" altLang="fr-FR" dirty="0"/>
              <a:t>Capteurs (ou autres périphériques) :</a:t>
            </a:r>
          </a:p>
          <a:p>
            <a:pPr lvl="1">
              <a:defRPr/>
            </a:pPr>
            <a:r>
              <a:rPr lang="fr-FR" altLang="fr-FR" dirty="0"/>
              <a:t>Programmation :</a:t>
            </a:r>
          </a:p>
          <a:p>
            <a:pPr lvl="2">
              <a:defRPr/>
            </a:pPr>
            <a:r>
              <a:rPr lang="fr-FR" altLang="fr-FR" dirty="0"/>
              <a:t>Actionneurs capables de signaler une erreur mais dont on sait qu'on ne pourra pas corriger l'erreur s'il y en a une signalée (e.g. pas de possibilité d'intervenir sur le robot en cours de mission pour remplacer l'actionneur défectueux ou se reconfigurer pour faire sans) :</a:t>
            </a:r>
          </a:p>
          <a:p>
            <a:pPr lvl="2">
              <a:defRPr/>
            </a:pPr>
            <a:r>
              <a:rPr lang="fr-FR" altLang="fr-FR" dirty="0"/>
              <a:t>	</a:t>
            </a:r>
            <a:r>
              <a:rPr lang="fr-FR" altLang="fr-FR" sz="1400" dirty="0"/>
              <a:t>Il vaut mieux peut-être ignorer les signalements d'erreur pour maximiser les chances de réussir la mission en cas de faux positif ou erreur sans conséquences réelles (erreurs signalées alors qu'en réalité l'actionneur réalise bien l'action voulue), pour minimiser le risque de bug dans la gestion des erreurs, etc.</a:t>
            </a:r>
            <a:endParaRPr lang="fr-FR" altLang="fr-FR" dirty="0"/>
          </a:p>
          <a:p>
            <a:pPr lvl="2">
              <a:defRPr/>
            </a:pPr>
            <a:endParaRPr lang="fr-FR" altLang="fr-FR" dirty="0"/>
          </a:p>
        </p:txBody>
      </p:sp>
    </p:spTree>
    <p:extLst>
      <p:ext uri="{BB962C8B-B14F-4D97-AF65-F5344CB8AC3E}">
        <p14:creationId xmlns:p14="http://schemas.microsoft.com/office/powerpoint/2010/main" val="40695091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85DDE177-38D3-E31B-D625-248A0E3FE1BF}"/>
              </a:ext>
            </a:extLst>
          </p:cNvPr>
          <p:cNvSpPr>
            <a:spLocks noGrp="1" noChangeArrowheads="1"/>
          </p:cNvSpPr>
          <p:nvPr>
            <p:ph type="title"/>
          </p:nvPr>
        </p:nvSpPr>
        <p:spPr/>
        <p:txBody>
          <a:bodyPr/>
          <a:lstStyle/>
          <a:p>
            <a:pPr eaLnBrk="1" hangingPunct="1"/>
            <a:r>
              <a:rPr lang="fr-FR" altLang="fr-FR" sz="2800"/>
              <a:t>Concevoir un robot</a:t>
            </a:r>
          </a:p>
        </p:txBody>
      </p:sp>
      <p:sp>
        <p:nvSpPr>
          <p:cNvPr id="73731" name="Rectangle 3">
            <a:extLst>
              <a:ext uri="{FF2B5EF4-FFF2-40B4-BE49-F238E27FC236}">
                <a16:creationId xmlns:a16="http://schemas.microsoft.com/office/drawing/2014/main" id="{51975BDF-1C6B-4B0B-DDF7-94C2BDDA075F}"/>
              </a:ext>
            </a:extLst>
          </p:cNvPr>
          <p:cNvSpPr>
            <a:spLocks noGrp="1" noChangeArrowheads="1"/>
          </p:cNvSpPr>
          <p:nvPr>
            <p:ph type="body" idx="1"/>
          </p:nvPr>
        </p:nvSpPr>
        <p:spPr/>
        <p:txBody>
          <a:bodyPr/>
          <a:lstStyle/>
          <a:p>
            <a:r>
              <a:rPr lang="fr-FR" altLang="fr-FR"/>
              <a:t>Ordinateur embarqué :</a:t>
            </a:r>
          </a:p>
          <a:p>
            <a:pPr lvl="1"/>
            <a:r>
              <a:rPr lang="fr-FR" altLang="fr-FR"/>
              <a:t>Intelligence du robot</a:t>
            </a:r>
          </a:p>
          <a:p>
            <a:pPr lvl="2"/>
            <a:r>
              <a:rPr lang="fr-FR" altLang="fr-FR"/>
              <a:t>Contient les programmes définissant le comportement du robot</a:t>
            </a:r>
          </a:p>
          <a:p>
            <a:pPr lvl="2"/>
            <a:r>
              <a:rPr lang="fr-FR" altLang="fr-FR"/>
              <a:t>En général, tous les capteurs, actionneurs, dispositifs de communication y sont relié directement ou indirectement</a:t>
            </a:r>
          </a:p>
          <a:p>
            <a:pPr lvl="2"/>
            <a:r>
              <a:rPr lang="fr-FR" altLang="fr-FR"/>
              <a:t>Sert aussi pour la sauvegarde de données, même s’il est souvent plus sûr de les envoyer à la station de contrôle distante si risque de perte du robot…</a:t>
            </a:r>
          </a:p>
          <a:p>
            <a:pPr lvl="2"/>
            <a:r>
              <a:rPr lang="fr-FR" altLang="fr-FR"/>
              <a:t>Si pas assez puissant, on peut tenter de déporter certains calculs vers la station de contrôle distante</a:t>
            </a:r>
          </a:p>
          <a:p>
            <a:pPr lvl="1"/>
            <a:r>
              <a:rPr lang="fr-FR" altLang="fr-FR"/>
              <a:t>Par abus de langage, on confond souvent « ordinateur », « PC », « intelligence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2">
            <a:extLst>
              <a:ext uri="{FF2B5EF4-FFF2-40B4-BE49-F238E27FC236}">
                <a16:creationId xmlns:a16="http://schemas.microsoft.com/office/drawing/2014/main" id="{8B773813-917E-85A7-BFA0-8D65A1CF83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5725" y="1466850"/>
            <a:ext cx="1782763"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30" descr="Nouveau Image bitmap (4)">
            <a:extLst>
              <a:ext uri="{FF2B5EF4-FFF2-40B4-BE49-F238E27FC236}">
                <a16:creationId xmlns:a16="http://schemas.microsoft.com/office/drawing/2014/main" id="{E36A94F0-9047-A4E0-46D0-5C719FAC68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38" y="3860800"/>
            <a:ext cx="2355850"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34">
            <a:extLst>
              <a:ext uri="{FF2B5EF4-FFF2-40B4-BE49-F238E27FC236}">
                <a16:creationId xmlns:a16="http://schemas.microsoft.com/office/drawing/2014/main" id="{0DCEBCFD-A974-4801-76FE-F50CA36EB6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1850" y="2924175"/>
            <a:ext cx="38290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Rectangle 2">
            <a:extLst>
              <a:ext uri="{FF2B5EF4-FFF2-40B4-BE49-F238E27FC236}">
                <a16:creationId xmlns:a16="http://schemas.microsoft.com/office/drawing/2014/main" id="{AEB18754-3211-EB0F-0241-BDB873F67265}"/>
              </a:ext>
            </a:extLst>
          </p:cNvPr>
          <p:cNvSpPr>
            <a:spLocks noGrp="1" noChangeArrowheads="1"/>
          </p:cNvSpPr>
          <p:nvPr>
            <p:ph type="title"/>
          </p:nvPr>
        </p:nvSpPr>
        <p:spPr/>
        <p:txBody>
          <a:bodyPr/>
          <a:lstStyle/>
          <a:p>
            <a:pPr eaLnBrk="1" hangingPunct="1"/>
            <a:r>
              <a:rPr lang="fr-FR" altLang="fr-FR" sz="2800"/>
              <a:t>Concevoir un robot</a:t>
            </a:r>
          </a:p>
        </p:txBody>
      </p:sp>
      <p:sp>
        <p:nvSpPr>
          <p:cNvPr id="74758" name="Rectangle 3">
            <a:extLst>
              <a:ext uri="{FF2B5EF4-FFF2-40B4-BE49-F238E27FC236}">
                <a16:creationId xmlns:a16="http://schemas.microsoft.com/office/drawing/2014/main" id="{B47DCE83-CE3F-377B-6243-EDC7C0C4921D}"/>
              </a:ext>
            </a:extLst>
          </p:cNvPr>
          <p:cNvSpPr>
            <a:spLocks noGrp="1" noChangeArrowheads="1"/>
          </p:cNvSpPr>
          <p:nvPr>
            <p:ph type="body" idx="1"/>
          </p:nvPr>
        </p:nvSpPr>
        <p:spPr>
          <a:xfrm>
            <a:off x="457200" y="1447800"/>
            <a:ext cx="4583113" cy="4724400"/>
          </a:xfrm>
        </p:spPr>
        <p:txBody>
          <a:bodyPr/>
          <a:lstStyle/>
          <a:p>
            <a:r>
              <a:rPr lang="fr-FR" altLang="fr-FR" dirty="0"/>
              <a:t>Ordinateur embarqué :</a:t>
            </a:r>
          </a:p>
          <a:p>
            <a:pPr lvl="1"/>
            <a:r>
              <a:rPr lang="fr-FR" altLang="fr-FR" dirty="0"/>
              <a:t>Exemples : PC i.e. ordinateur avec processeur compatible Intel x86 avec BIOS/UEFI, etc.</a:t>
            </a:r>
          </a:p>
          <a:p>
            <a:pPr lvl="2"/>
            <a:r>
              <a:rPr lang="fr-FR" altLang="fr-FR" dirty="0"/>
              <a:t>HTPC (Home Theater PC)</a:t>
            </a:r>
          </a:p>
          <a:p>
            <a:pPr lvl="2"/>
            <a:r>
              <a:rPr lang="fr-FR" altLang="fr-FR" dirty="0"/>
              <a:t>Netbook/convertible</a:t>
            </a:r>
          </a:p>
          <a:p>
            <a:pPr lvl="2"/>
            <a:r>
              <a:rPr lang="fr-FR" altLang="fr-FR" dirty="0"/>
              <a:t>Mini ITX</a:t>
            </a:r>
          </a:p>
          <a:p>
            <a:pPr lvl="2"/>
            <a:r>
              <a:rPr lang="fr-FR" altLang="fr-FR" dirty="0"/>
              <a:t>PC/104</a:t>
            </a:r>
          </a:p>
          <a:p>
            <a:pPr lvl="1"/>
            <a:endParaRPr lang="fr-FR" altLang="fr-FR" dirty="0"/>
          </a:p>
          <a:p>
            <a:pPr lvl="2"/>
            <a:r>
              <a:rPr lang="fr-FR" altLang="fr-FR" dirty="0"/>
              <a:t>	</a:t>
            </a:r>
          </a:p>
        </p:txBody>
      </p:sp>
      <p:pic>
        <p:nvPicPr>
          <p:cNvPr id="74759" name="Picture 29" descr="images[8]">
            <a:extLst>
              <a:ext uri="{FF2B5EF4-FFF2-40B4-BE49-F238E27FC236}">
                <a16:creationId xmlns:a16="http://schemas.microsoft.com/office/drawing/2014/main" id="{E3C5C2DF-957B-41B4-7248-0A9A43F75A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8975" y="1341438"/>
            <a:ext cx="197167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33">
            <a:extLst>
              <a:ext uri="{FF2B5EF4-FFF2-40B4-BE49-F238E27FC236}">
                <a16:creationId xmlns:a16="http://schemas.microsoft.com/office/drawing/2014/main" id="{447335A3-9669-5644-DF5E-0722EDEB4A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8038" y="5013325"/>
            <a:ext cx="1763712"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Group 4">
            <a:extLst>
              <a:ext uri="{FF2B5EF4-FFF2-40B4-BE49-F238E27FC236}">
                <a16:creationId xmlns:a16="http://schemas.microsoft.com/office/drawing/2014/main" id="{533E2F65-8343-4FF0-3DAB-FDF0A2EFDE9D}"/>
              </a:ext>
            </a:extLst>
          </p:cNvPr>
          <p:cNvGraphicFramePr>
            <a:graphicFrameLocks/>
          </p:cNvGraphicFramePr>
          <p:nvPr/>
        </p:nvGraphicFramePr>
        <p:xfrm>
          <a:off x="5867400" y="3860800"/>
          <a:ext cx="2305050" cy="2754313"/>
        </p:xfrm>
        <a:graphic>
          <a:graphicData uri="http://schemas.openxmlformats.org/drawingml/2006/table">
            <a:tbl>
              <a:tblPr/>
              <a:tblGrid>
                <a:gridCol w="1036637">
                  <a:extLst>
                    <a:ext uri="{9D8B030D-6E8A-4147-A177-3AD203B41FA5}">
                      <a16:colId xmlns:a16="http://schemas.microsoft.com/office/drawing/2014/main" val="20000"/>
                    </a:ext>
                  </a:extLst>
                </a:gridCol>
                <a:gridCol w="1268413">
                  <a:extLst>
                    <a:ext uri="{9D8B030D-6E8A-4147-A177-3AD203B41FA5}">
                      <a16:colId xmlns:a16="http://schemas.microsoft.com/office/drawing/2014/main" val="20001"/>
                    </a:ext>
                  </a:extLst>
                </a:gridCol>
              </a:tblGrid>
              <a:tr h="285619">
                <a:tc gridSpan="2">
                  <a:txBody>
                    <a:bodyPr/>
                    <a:lstStyle>
                      <a:lvl1pPr marL="342900" indent="-342900" algn="l">
                        <a:spcBef>
                          <a:spcPct val="10000"/>
                        </a:spcBef>
                        <a:spcAft>
                          <a:spcPct val="10000"/>
                        </a:spcAft>
                        <a:buClr>
                          <a:srgbClr val="4A5A76"/>
                        </a:buClr>
                        <a:buFont typeface="Wingdings" pitchFamily="2" charset="2"/>
                        <a:defRPr sz="2000">
                          <a:solidFill>
                            <a:srgbClr val="4A5A76"/>
                          </a:solidFill>
                          <a:latin typeface="Helvetica" pitchFamily="34" charset="0"/>
                        </a:defRPr>
                      </a:lvl1pPr>
                      <a:lvl2pPr marL="742950" indent="-285750" algn="l">
                        <a:spcBef>
                          <a:spcPct val="10000"/>
                        </a:spcBef>
                        <a:spcAft>
                          <a:spcPct val="10000"/>
                        </a:spcAft>
                        <a:buClr>
                          <a:schemeClr val="folHlink"/>
                        </a:buClr>
                        <a:buSzPct val="115000"/>
                        <a:defRPr>
                          <a:solidFill>
                            <a:srgbClr val="4A5A76"/>
                          </a:solidFill>
                          <a:latin typeface="Helvetica" pitchFamily="34" charset="0"/>
                        </a:defRPr>
                      </a:lvl2pPr>
                      <a:lvl3pPr algn="l">
                        <a:spcBef>
                          <a:spcPct val="10000"/>
                        </a:spcBef>
                        <a:spcAft>
                          <a:spcPct val="10000"/>
                        </a:spcAft>
                        <a:defRPr sz="1600">
                          <a:solidFill>
                            <a:srgbClr val="4A5A76"/>
                          </a:solidFill>
                          <a:latin typeface="Helvetica" pitchFamily="34" charset="0"/>
                        </a:defRPr>
                      </a:lvl3pPr>
                      <a:lvl4pPr algn="l">
                        <a:spcBef>
                          <a:spcPct val="20000"/>
                        </a:spcBef>
                        <a:defRPr sz="1400">
                          <a:solidFill>
                            <a:srgbClr val="4A5A76"/>
                          </a:solidFill>
                          <a:latin typeface="Helvetica" pitchFamily="34" charset="0"/>
                        </a:defRPr>
                      </a:lvl4pPr>
                      <a:lvl5pPr algn="l">
                        <a:spcBef>
                          <a:spcPct val="20000"/>
                        </a:spcBef>
                        <a:defRPr sz="2400">
                          <a:solidFill>
                            <a:schemeClr val="bg2"/>
                          </a:solidFill>
                          <a:latin typeface="Helvetica" pitchFamily="34" charset="0"/>
                        </a:defRPr>
                      </a:lvl5pPr>
                      <a:lvl6pPr eaLnBrk="0" fontAlgn="base" hangingPunct="0">
                        <a:spcBef>
                          <a:spcPct val="20000"/>
                        </a:spcBef>
                        <a:spcAft>
                          <a:spcPct val="0"/>
                        </a:spcAft>
                        <a:defRPr sz="2400">
                          <a:solidFill>
                            <a:schemeClr val="bg2"/>
                          </a:solidFill>
                          <a:latin typeface="Helvetica" pitchFamily="34" charset="0"/>
                        </a:defRPr>
                      </a:lvl6pPr>
                      <a:lvl7pPr eaLnBrk="0" fontAlgn="base" hangingPunct="0">
                        <a:spcBef>
                          <a:spcPct val="20000"/>
                        </a:spcBef>
                        <a:spcAft>
                          <a:spcPct val="0"/>
                        </a:spcAft>
                        <a:defRPr sz="2400">
                          <a:solidFill>
                            <a:schemeClr val="bg2"/>
                          </a:solidFill>
                          <a:latin typeface="Helvetica" pitchFamily="34" charset="0"/>
                        </a:defRPr>
                      </a:lvl7pPr>
                      <a:lvl8pPr eaLnBrk="0" fontAlgn="base" hangingPunct="0">
                        <a:spcBef>
                          <a:spcPct val="20000"/>
                        </a:spcBef>
                        <a:spcAft>
                          <a:spcPct val="0"/>
                        </a:spcAft>
                        <a:defRPr sz="2400">
                          <a:solidFill>
                            <a:schemeClr val="bg2"/>
                          </a:solidFill>
                          <a:latin typeface="Helvetica" pitchFamily="34" charset="0"/>
                        </a:defRPr>
                      </a:lvl8pPr>
                      <a:lvl9pPr eaLnBrk="0" fontAlgn="base" hangingPunct="0">
                        <a:spcBef>
                          <a:spcPct val="20000"/>
                        </a:spcBef>
                        <a:spcAft>
                          <a:spcPct val="0"/>
                        </a:spcAft>
                        <a:defRPr sz="2400">
                          <a:solidFill>
                            <a:schemeClr val="bg2"/>
                          </a:solidFill>
                          <a:latin typeface="Helvetica" pitchFamily="34" charset="0"/>
                        </a:defRPr>
                      </a:lvl9p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Computer </a:t>
                      </a:r>
                      <a:r>
                        <a:rPr kumimoji="0" lang="fr-FR" altLang="fr-FR" sz="900" b="0" i="0" u="none" strike="noStrike" cap="none" normalizeH="0" baseline="0" dirty="0" err="1">
                          <a:ln>
                            <a:noFill/>
                          </a:ln>
                          <a:solidFill>
                            <a:schemeClr val="tx1"/>
                          </a:solidFill>
                          <a:effectLst/>
                          <a:latin typeface="Arial" panose="020B0604020202020204" pitchFamily="34" charset="0"/>
                          <a:ea typeface="Times New Roman" pitchFamily="18" charset="0"/>
                          <a:cs typeface="Arial" panose="020B0604020202020204" pitchFamily="34" charset="0"/>
                        </a:rPr>
                        <a:t>form</a:t>
                      </a: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 </a:t>
                      </a:r>
                      <a:r>
                        <a:rPr kumimoji="0" lang="fr-FR" altLang="fr-FR" sz="900" b="0" i="0" u="none" strike="noStrike" cap="none" normalizeH="0" baseline="0" dirty="0" err="1">
                          <a:ln>
                            <a:noFill/>
                          </a:ln>
                          <a:solidFill>
                            <a:schemeClr val="tx1"/>
                          </a:solidFill>
                          <a:effectLst/>
                          <a:latin typeface="Arial" panose="020B0604020202020204" pitchFamily="34" charset="0"/>
                          <a:ea typeface="Times New Roman" pitchFamily="18" charset="0"/>
                          <a:cs typeface="Arial" panose="020B0604020202020204" pitchFamily="34" charset="0"/>
                        </a:rPr>
                        <a:t>factors</a:t>
                      </a:r>
                      <a:endPar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endParaRP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0"/>
                  </a:ext>
                </a:extLst>
              </a:tr>
              <a:tr h="261969">
                <a:tc>
                  <a:txBody>
                    <a:bodyPr/>
                    <a:lstStyle>
                      <a:lvl1pPr marL="342900" indent="-342900" algn="l">
                        <a:spcBef>
                          <a:spcPct val="10000"/>
                        </a:spcBef>
                        <a:spcAft>
                          <a:spcPct val="10000"/>
                        </a:spcAft>
                        <a:buClr>
                          <a:srgbClr val="4A5A76"/>
                        </a:buClr>
                        <a:buFont typeface="Wingdings" pitchFamily="2" charset="2"/>
                        <a:defRPr sz="2000">
                          <a:solidFill>
                            <a:srgbClr val="4A5A76"/>
                          </a:solidFill>
                          <a:latin typeface="Helvetica" pitchFamily="34" charset="0"/>
                        </a:defRPr>
                      </a:lvl1pPr>
                      <a:lvl2pPr marL="742950" indent="-285750" algn="l">
                        <a:spcBef>
                          <a:spcPct val="10000"/>
                        </a:spcBef>
                        <a:spcAft>
                          <a:spcPct val="10000"/>
                        </a:spcAft>
                        <a:buClr>
                          <a:schemeClr val="folHlink"/>
                        </a:buClr>
                        <a:buSzPct val="115000"/>
                        <a:defRPr>
                          <a:solidFill>
                            <a:srgbClr val="4A5A76"/>
                          </a:solidFill>
                          <a:latin typeface="Helvetica" pitchFamily="34" charset="0"/>
                        </a:defRPr>
                      </a:lvl2pPr>
                      <a:lvl3pPr algn="l">
                        <a:spcBef>
                          <a:spcPct val="10000"/>
                        </a:spcBef>
                        <a:spcAft>
                          <a:spcPct val="10000"/>
                        </a:spcAft>
                        <a:defRPr sz="1600">
                          <a:solidFill>
                            <a:srgbClr val="4A5A76"/>
                          </a:solidFill>
                          <a:latin typeface="Helvetica" pitchFamily="34" charset="0"/>
                        </a:defRPr>
                      </a:lvl3pPr>
                      <a:lvl4pPr algn="l">
                        <a:spcBef>
                          <a:spcPct val="20000"/>
                        </a:spcBef>
                        <a:defRPr sz="1400">
                          <a:solidFill>
                            <a:srgbClr val="4A5A76"/>
                          </a:solidFill>
                          <a:latin typeface="Helvetica" pitchFamily="34" charset="0"/>
                        </a:defRPr>
                      </a:lvl4pPr>
                      <a:lvl5pPr algn="l">
                        <a:spcBef>
                          <a:spcPct val="20000"/>
                        </a:spcBef>
                        <a:defRPr sz="2400">
                          <a:solidFill>
                            <a:schemeClr val="bg2"/>
                          </a:solidFill>
                          <a:latin typeface="Helvetica" pitchFamily="34" charset="0"/>
                        </a:defRPr>
                      </a:lvl5pPr>
                      <a:lvl6pPr eaLnBrk="0" fontAlgn="base" hangingPunct="0">
                        <a:spcBef>
                          <a:spcPct val="20000"/>
                        </a:spcBef>
                        <a:spcAft>
                          <a:spcPct val="0"/>
                        </a:spcAft>
                        <a:defRPr sz="2400">
                          <a:solidFill>
                            <a:schemeClr val="bg2"/>
                          </a:solidFill>
                          <a:latin typeface="Helvetica" pitchFamily="34" charset="0"/>
                        </a:defRPr>
                      </a:lvl6pPr>
                      <a:lvl7pPr eaLnBrk="0" fontAlgn="base" hangingPunct="0">
                        <a:spcBef>
                          <a:spcPct val="20000"/>
                        </a:spcBef>
                        <a:spcAft>
                          <a:spcPct val="0"/>
                        </a:spcAft>
                        <a:defRPr sz="2400">
                          <a:solidFill>
                            <a:schemeClr val="bg2"/>
                          </a:solidFill>
                          <a:latin typeface="Helvetica" pitchFamily="34" charset="0"/>
                        </a:defRPr>
                      </a:lvl7pPr>
                      <a:lvl8pPr eaLnBrk="0" fontAlgn="base" hangingPunct="0">
                        <a:spcBef>
                          <a:spcPct val="20000"/>
                        </a:spcBef>
                        <a:spcAft>
                          <a:spcPct val="0"/>
                        </a:spcAft>
                        <a:defRPr sz="2400">
                          <a:solidFill>
                            <a:schemeClr val="bg2"/>
                          </a:solidFill>
                          <a:latin typeface="Helvetica" pitchFamily="34" charset="0"/>
                        </a:defRPr>
                      </a:lvl8pPr>
                      <a:lvl9pPr eaLnBrk="0" fontAlgn="base" hangingPunct="0">
                        <a:spcBef>
                          <a:spcPct val="20000"/>
                        </a:spcBef>
                        <a:spcAft>
                          <a:spcPct val="0"/>
                        </a:spcAft>
                        <a:defRPr sz="2400">
                          <a:solidFill>
                            <a:schemeClr val="bg2"/>
                          </a:solidFill>
                          <a:latin typeface="Helvetica" pitchFamily="34" charset="0"/>
                        </a:defRPr>
                      </a:lvl9p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Name</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10000"/>
                        </a:spcBef>
                        <a:spcAft>
                          <a:spcPct val="10000"/>
                        </a:spcAft>
                        <a:buClr>
                          <a:srgbClr val="4A5A76"/>
                        </a:buClr>
                        <a:buFont typeface="Wingdings" pitchFamily="2" charset="2"/>
                        <a:defRPr sz="2000">
                          <a:solidFill>
                            <a:srgbClr val="4A5A76"/>
                          </a:solidFill>
                          <a:latin typeface="Helvetica" pitchFamily="34" charset="0"/>
                        </a:defRPr>
                      </a:lvl1pPr>
                      <a:lvl2pPr marL="742950" indent="-285750" algn="l">
                        <a:spcBef>
                          <a:spcPct val="10000"/>
                        </a:spcBef>
                        <a:spcAft>
                          <a:spcPct val="10000"/>
                        </a:spcAft>
                        <a:buClr>
                          <a:schemeClr val="folHlink"/>
                        </a:buClr>
                        <a:buSzPct val="115000"/>
                        <a:defRPr>
                          <a:solidFill>
                            <a:srgbClr val="4A5A76"/>
                          </a:solidFill>
                          <a:latin typeface="Helvetica" pitchFamily="34" charset="0"/>
                        </a:defRPr>
                      </a:lvl2pPr>
                      <a:lvl3pPr algn="l">
                        <a:spcBef>
                          <a:spcPct val="10000"/>
                        </a:spcBef>
                        <a:spcAft>
                          <a:spcPct val="10000"/>
                        </a:spcAft>
                        <a:defRPr sz="1600">
                          <a:solidFill>
                            <a:srgbClr val="4A5A76"/>
                          </a:solidFill>
                          <a:latin typeface="Helvetica" pitchFamily="34" charset="0"/>
                        </a:defRPr>
                      </a:lvl3pPr>
                      <a:lvl4pPr algn="l">
                        <a:spcBef>
                          <a:spcPct val="20000"/>
                        </a:spcBef>
                        <a:defRPr sz="1400">
                          <a:solidFill>
                            <a:srgbClr val="4A5A76"/>
                          </a:solidFill>
                          <a:latin typeface="Helvetica" pitchFamily="34" charset="0"/>
                        </a:defRPr>
                      </a:lvl4pPr>
                      <a:lvl5pPr algn="l">
                        <a:spcBef>
                          <a:spcPct val="20000"/>
                        </a:spcBef>
                        <a:defRPr sz="2400">
                          <a:solidFill>
                            <a:schemeClr val="bg2"/>
                          </a:solidFill>
                          <a:latin typeface="Helvetica" pitchFamily="34" charset="0"/>
                        </a:defRPr>
                      </a:lvl5pPr>
                      <a:lvl6pPr eaLnBrk="0" fontAlgn="base" hangingPunct="0">
                        <a:spcBef>
                          <a:spcPct val="20000"/>
                        </a:spcBef>
                        <a:spcAft>
                          <a:spcPct val="0"/>
                        </a:spcAft>
                        <a:defRPr sz="2400">
                          <a:solidFill>
                            <a:schemeClr val="bg2"/>
                          </a:solidFill>
                          <a:latin typeface="Helvetica" pitchFamily="34" charset="0"/>
                        </a:defRPr>
                      </a:lvl6pPr>
                      <a:lvl7pPr eaLnBrk="0" fontAlgn="base" hangingPunct="0">
                        <a:spcBef>
                          <a:spcPct val="20000"/>
                        </a:spcBef>
                        <a:spcAft>
                          <a:spcPct val="0"/>
                        </a:spcAft>
                        <a:defRPr sz="2400">
                          <a:solidFill>
                            <a:schemeClr val="bg2"/>
                          </a:solidFill>
                          <a:latin typeface="Helvetica" pitchFamily="34" charset="0"/>
                        </a:defRPr>
                      </a:lvl7pPr>
                      <a:lvl8pPr eaLnBrk="0" fontAlgn="base" hangingPunct="0">
                        <a:spcBef>
                          <a:spcPct val="20000"/>
                        </a:spcBef>
                        <a:spcAft>
                          <a:spcPct val="0"/>
                        </a:spcAft>
                        <a:defRPr sz="2400">
                          <a:solidFill>
                            <a:schemeClr val="bg2"/>
                          </a:solidFill>
                          <a:latin typeface="Helvetica" pitchFamily="34" charset="0"/>
                        </a:defRPr>
                      </a:lvl8pPr>
                      <a:lvl9pPr eaLnBrk="0" fontAlgn="base" hangingPunct="0">
                        <a:spcBef>
                          <a:spcPct val="20000"/>
                        </a:spcBef>
                        <a:spcAft>
                          <a:spcPct val="0"/>
                        </a:spcAft>
                        <a:defRPr sz="2400">
                          <a:solidFill>
                            <a:schemeClr val="bg2"/>
                          </a:solidFill>
                          <a:latin typeface="Helvetica" pitchFamily="34" charset="0"/>
                        </a:defRPr>
                      </a:lvl9p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Size (mm)</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1969">
                <a:tc>
                  <a:txBody>
                    <a:body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NUC</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116.6 x 112 x 34.5</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61969">
                <a:tc>
                  <a:txBody>
                    <a:body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err="1">
                          <a:ln>
                            <a:noFill/>
                          </a:ln>
                          <a:solidFill>
                            <a:schemeClr val="tx1"/>
                          </a:solidFill>
                          <a:effectLst/>
                          <a:latin typeface="Arial" panose="020B0604020202020204" pitchFamily="34" charset="0"/>
                          <a:ea typeface="Times New Roman" pitchFamily="18" charset="0"/>
                          <a:cs typeface="Arial" panose="020B0604020202020204" pitchFamily="34" charset="0"/>
                        </a:rPr>
                        <a:t>Compute</a:t>
                      </a: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 Stick</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103.3 x 12.5 x 37.6</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61969">
                <a:tc>
                  <a:txBody>
                    <a:body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err="1">
                          <a:ln>
                            <a:noFill/>
                          </a:ln>
                          <a:solidFill>
                            <a:schemeClr val="tx1"/>
                          </a:solidFill>
                          <a:effectLst/>
                          <a:latin typeface="Arial" panose="020B0604020202020204" pitchFamily="34" charset="0"/>
                          <a:ea typeface="Times New Roman" pitchFamily="18" charset="0"/>
                          <a:cs typeface="Arial" panose="020B0604020202020204" pitchFamily="34" charset="0"/>
                        </a:rPr>
                        <a:t>Zotac</a:t>
                      </a: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 Pico</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66 x 19.2 x 115.2</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61969">
                <a:tc>
                  <a:txBody>
                    <a:bodyPr/>
                    <a:lstStyle>
                      <a:lvl1pPr marL="342900" indent="-342900" algn="l">
                        <a:spcBef>
                          <a:spcPct val="10000"/>
                        </a:spcBef>
                        <a:spcAft>
                          <a:spcPct val="10000"/>
                        </a:spcAft>
                        <a:buClr>
                          <a:srgbClr val="4A5A76"/>
                        </a:buClr>
                        <a:buFont typeface="Wingdings" pitchFamily="2" charset="2"/>
                        <a:defRPr sz="2000">
                          <a:solidFill>
                            <a:srgbClr val="4A5A76"/>
                          </a:solidFill>
                          <a:latin typeface="Helvetica" pitchFamily="34" charset="0"/>
                        </a:defRPr>
                      </a:lvl1pPr>
                      <a:lvl2pPr marL="742950" indent="-285750" algn="l">
                        <a:spcBef>
                          <a:spcPct val="10000"/>
                        </a:spcBef>
                        <a:spcAft>
                          <a:spcPct val="10000"/>
                        </a:spcAft>
                        <a:buClr>
                          <a:schemeClr val="folHlink"/>
                        </a:buClr>
                        <a:buSzPct val="115000"/>
                        <a:defRPr>
                          <a:solidFill>
                            <a:srgbClr val="4A5A76"/>
                          </a:solidFill>
                          <a:latin typeface="Helvetica" pitchFamily="34" charset="0"/>
                        </a:defRPr>
                      </a:lvl2pPr>
                      <a:lvl3pPr algn="l">
                        <a:spcBef>
                          <a:spcPct val="10000"/>
                        </a:spcBef>
                        <a:spcAft>
                          <a:spcPct val="10000"/>
                        </a:spcAft>
                        <a:defRPr sz="1600">
                          <a:solidFill>
                            <a:srgbClr val="4A5A76"/>
                          </a:solidFill>
                          <a:latin typeface="Helvetica" pitchFamily="34" charset="0"/>
                        </a:defRPr>
                      </a:lvl3pPr>
                      <a:lvl4pPr algn="l">
                        <a:spcBef>
                          <a:spcPct val="20000"/>
                        </a:spcBef>
                        <a:defRPr sz="1400">
                          <a:solidFill>
                            <a:srgbClr val="4A5A76"/>
                          </a:solidFill>
                          <a:latin typeface="Helvetica" pitchFamily="34" charset="0"/>
                        </a:defRPr>
                      </a:lvl4pPr>
                      <a:lvl5pPr algn="l">
                        <a:spcBef>
                          <a:spcPct val="20000"/>
                        </a:spcBef>
                        <a:defRPr sz="2400">
                          <a:solidFill>
                            <a:schemeClr val="bg2"/>
                          </a:solidFill>
                          <a:latin typeface="Helvetica" pitchFamily="34" charset="0"/>
                        </a:defRPr>
                      </a:lvl5pPr>
                      <a:lvl6pPr eaLnBrk="0" fontAlgn="base" hangingPunct="0">
                        <a:spcBef>
                          <a:spcPct val="20000"/>
                        </a:spcBef>
                        <a:spcAft>
                          <a:spcPct val="0"/>
                        </a:spcAft>
                        <a:defRPr sz="2400">
                          <a:solidFill>
                            <a:schemeClr val="bg2"/>
                          </a:solidFill>
                          <a:latin typeface="Helvetica" pitchFamily="34" charset="0"/>
                        </a:defRPr>
                      </a:lvl6pPr>
                      <a:lvl7pPr eaLnBrk="0" fontAlgn="base" hangingPunct="0">
                        <a:spcBef>
                          <a:spcPct val="20000"/>
                        </a:spcBef>
                        <a:spcAft>
                          <a:spcPct val="0"/>
                        </a:spcAft>
                        <a:defRPr sz="2400">
                          <a:solidFill>
                            <a:schemeClr val="bg2"/>
                          </a:solidFill>
                          <a:latin typeface="Helvetica" pitchFamily="34" charset="0"/>
                        </a:defRPr>
                      </a:lvl7pPr>
                      <a:lvl8pPr eaLnBrk="0" fontAlgn="base" hangingPunct="0">
                        <a:spcBef>
                          <a:spcPct val="20000"/>
                        </a:spcBef>
                        <a:spcAft>
                          <a:spcPct val="0"/>
                        </a:spcAft>
                        <a:defRPr sz="2400">
                          <a:solidFill>
                            <a:schemeClr val="bg2"/>
                          </a:solidFill>
                          <a:latin typeface="Helvetica" pitchFamily="34" charset="0"/>
                        </a:defRPr>
                      </a:lvl8pPr>
                      <a:lvl9pPr eaLnBrk="0" fontAlgn="base" hangingPunct="0">
                        <a:spcBef>
                          <a:spcPct val="20000"/>
                        </a:spcBef>
                        <a:spcAft>
                          <a:spcPct val="0"/>
                        </a:spcAft>
                        <a:defRPr sz="2400">
                          <a:solidFill>
                            <a:schemeClr val="bg2"/>
                          </a:solidFill>
                          <a:latin typeface="Helvetica" pitchFamily="34" charset="0"/>
                        </a:defRPr>
                      </a:lvl9p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a:ln>
                            <a:noFill/>
                          </a:ln>
                          <a:solidFill>
                            <a:schemeClr val="tx1"/>
                          </a:solidFill>
                          <a:effectLst/>
                          <a:latin typeface="Arial" panose="020B0604020202020204" pitchFamily="34" charset="0"/>
                          <a:ea typeface="Times New Roman" pitchFamily="18" charset="0"/>
                          <a:cs typeface="Arial" panose="020B0604020202020204" pitchFamily="34" charset="0"/>
                        </a:rPr>
                        <a:t>eeePC 901</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10000"/>
                        </a:spcBef>
                        <a:spcAft>
                          <a:spcPct val="10000"/>
                        </a:spcAft>
                        <a:buClr>
                          <a:srgbClr val="4A5A76"/>
                        </a:buClr>
                        <a:buFont typeface="Wingdings" pitchFamily="2" charset="2"/>
                        <a:defRPr sz="2000">
                          <a:solidFill>
                            <a:srgbClr val="4A5A76"/>
                          </a:solidFill>
                          <a:latin typeface="Helvetica" pitchFamily="34" charset="0"/>
                        </a:defRPr>
                      </a:lvl1pPr>
                      <a:lvl2pPr marL="742950" indent="-285750" algn="l">
                        <a:spcBef>
                          <a:spcPct val="10000"/>
                        </a:spcBef>
                        <a:spcAft>
                          <a:spcPct val="10000"/>
                        </a:spcAft>
                        <a:buClr>
                          <a:schemeClr val="folHlink"/>
                        </a:buClr>
                        <a:buSzPct val="115000"/>
                        <a:defRPr>
                          <a:solidFill>
                            <a:srgbClr val="4A5A76"/>
                          </a:solidFill>
                          <a:latin typeface="Helvetica" pitchFamily="34" charset="0"/>
                        </a:defRPr>
                      </a:lvl2pPr>
                      <a:lvl3pPr algn="l">
                        <a:spcBef>
                          <a:spcPct val="10000"/>
                        </a:spcBef>
                        <a:spcAft>
                          <a:spcPct val="10000"/>
                        </a:spcAft>
                        <a:defRPr sz="1600">
                          <a:solidFill>
                            <a:srgbClr val="4A5A76"/>
                          </a:solidFill>
                          <a:latin typeface="Helvetica" pitchFamily="34" charset="0"/>
                        </a:defRPr>
                      </a:lvl3pPr>
                      <a:lvl4pPr algn="l">
                        <a:spcBef>
                          <a:spcPct val="20000"/>
                        </a:spcBef>
                        <a:defRPr sz="1400">
                          <a:solidFill>
                            <a:srgbClr val="4A5A76"/>
                          </a:solidFill>
                          <a:latin typeface="Helvetica" pitchFamily="34" charset="0"/>
                        </a:defRPr>
                      </a:lvl4pPr>
                      <a:lvl5pPr algn="l">
                        <a:spcBef>
                          <a:spcPct val="20000"/>
                        </a:spcBef>
                        <a:defRPr sz="2400">
                          <a:solidFill>
                            <a:schemeClr val="bg2"/>
                          </a:solidFill>
                          <a:latin typeface="Helvetica" pitchFamily="34" charset="0"/>
                        </a:defRPr>
                      </a:lvl5pPr>
                      <a:lvl6pPr eaLnBrk="0" fontAlgn="base" hangingPunct="0">
                        <a:spcBef>
                          <a:spcPct val="20000"/>
                        </a:spcBef>
                        <a:spcAft>
                          <a:spcPct val="0"/>
                        </a:spcAft>
                        <a:defRPr sz="2400">
                          <a:solidFill>
                            <a:schemeClr val="bg2"/>
                          </a:solidFill>
                          <a:latin typeface="Helvetica" pitchFamily="34" charset="0"/>
                        </a:defRPr>
                      </a:lvl6pPr>
                      <a:lvl7pPr eaLnBrk="0" fontAlgn="base" hangingPunct="0">
                        <a:spcBef>
                          <a:spcPct val="20000"/>
                        </a:spcBef>
                        <a:spcAft>
                          <a:spcPct val="0"/>
                        </a:spcAft>
                        <a:defRPr sz="2400">
                          <a:solidFill>
                            <a:schemeClr val="bg2"/>
                          </a:solidFill>
                          <a:latin typeface="Helvetica" pitchFamily="34" charset="0"/>
                        </a:defRPr>
                      </a:lvl7pPr>
                      <a:lvl8pPr eaLnBrk="0" fontAlgn="base" hangingPunct="0">
                        <a:spcBef>
                          <a:spcPct val="20000"/>
                        </a:spcBef>
                        <a:spcAft>
                          <a:spcPct val="0"/>
                        </a:spcAft>
                        <a:defRPr sz="2400">
                          <a:solidFill>
                            <a:schemeClr val="bg2"/>
                          </a:solidFill>
                          <a:latin typeface="Helvetica" pitchFamily="34" charset="0"/>
                        </a:defRPr>
                      </a:lvl8pPr>
                      <a:lvl9pPr eaLnBrk="0" fontAlgn="base" hangingPunct="0">
                        <a:spcBef>
                          <a:spcPct val="20000"/>
                        </a:spcBef>
                        <a:spcAft>
                          <a:spcPct val="0"/>
                        </a:spcAft>
                        <a:defRPr sz="2400">
                          <a:solidFill>
                            <a:schemeClr val="bg2"/>
                          </a:solidFill>
                          <a:latin typeface="Helvetica" pitchFamily="34" charset="0"/>
                        </a:defRPr>
                      </a:lvl9p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226 × 175.3 × 22.9</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5619">
                <a:tc>
                  <a:txBody>
                    <a:bodyPr/>
                    <a:lstStyle>
                      <a:lvl1pPr marL="342900" indent="-342900" algn="l">
                        <a:spcBef>
                          <a:spcPct val="10000"/>
                        </a:spcBef>
                        <a:spcAft>
                          <a:spcPct val="10000"/>
                        </a:spcAft>
                        <a:buClr>
                          <a:srgbClr val="4A5A76"/>
                        </a:buClr>
                        <a:buFont typeface="Wingdings" pitchFamily="2" charset="2"/>
                        <a:defRPr sz="2000">
                          <a:solidFill>
                            <a:srgbClr val="4A5A76"/>
                          </a:solidFill>
                          <a:latin typeface="Helvetica" pitchFamily="34" charset="0"/>
                        </a:defRPr>
                      </a:lvl1pPr>
                      <a:lvl2pPr marL="742950" indent="-285750" algn="l">
                        <a:spcBef>
                          <a:spcPct val="10000"/>
                        </a:spcBef>
                        <a:spcAft>
                          <a:spcPct val="10000"/>
                        </a:spcAft>
                        <a:buClr>
                          <a:schemeClr val="folHlink"/>
                        </a:buClr>
                        <a:buSzPct val="115000"/>
                        <a:defRPr>
                          <a:solidFill>
                            <a:srgbClr val="4A5A76"/>
                          </a:solidFill>
                          <a:latin typeface="Helvetica" pitchFamily="34" charset="0"/>
                        </a:defRPr>
                      </a:lvl2pPr>
                      <a:lvl3pPr algn="l">
                        <a:spcBef>
                          <a:spcPct val="10000"/>
                        </a:spcBef>
                        <a:spcAft>
                          <a:spcPct val="10000"/>
                        </a:spcAft>
                        <a:defRPr sz="1600">
                          <a:solidFill>
                            <a:srgbClr val="4A5A76"/>
                          </a:solidFill>
                          <a:latin typeface="Helvetica" pitchFamily="34" charset="0"/>
                        </a:defRPr>
                      </a:lvl3pPr>
                      <a:lvl4pPr algn="l">
                        <a:spcBef>
                          <a:spcPct val="20000"/>
                        </a:spcBef>
                        <a:defRPr sz="1400">
                          <a:solidFill>
                            <a:srgbClr val="4A5A76"/>
                          </a:solidFill>
                          <a:latin typeface="Helvetica" pitchFamily="34" charset="0"/>
                        </a:defRPr>
                      </a:lvl4pPr>
                      <a:lvl5pPr algn="l">
                        <a:spcBef>
                          <a:spcPct val="20000"/>
                        </a:spcBef>
                        <a:defRPr sz="2400">
                          <a:solidFill>
                            <a:schemeClr val="bg2"/>
                          </a:solidFill>
                          <a:latin typeface="Helvetica" pitchFamily="34" charset="0"/>
                        </a:defRPr>
                      </a:lvl5pPr>
                      <a:lvl6pPr eaLnBrk="0" fontAlgn="base" hangingPunct="0">
                        <a:spcBef>
                          <a:spcPct val="20000"/>
                        </a:spcBef>
                        <a:spcAft>
                          <a:spcPct val="0"/>
                        </a:spcAft>
                        <a:defRPr sz="2400">
                          <a:solidFill>
                            <a:schemeClr val="bg2"/>
                          </a:solidFill>
                          <a:latin typeface="Helvetica" pitchFamily="34" charset="0"/>
                        </a:defRPr>
                      </a:lvl6pPr>
                      <a:lvl7pPr eaLnBrk="0" fontAlgn="base" hangingPunct="0">
                        <a:spcBef>
                          <a:spcPct val="20000"/>
                        </a:spcBef>
                        <a:spcAft>
                          <a:spcPct val="0"/>
                        </a:spcAft>
                        <a:defRPr sz="2400">
                          <a:solidFill>
                            <a:schemeClr val="bg2"/>
                          </a:solidFill>
                          <a:latin typeface="Helvetica" pitchFamily="34" charset="0"/>
                        </a:defRPr>
                      </a:lvl7pPr>
                      <a:lvl8pPr eaLnBrk="0" fontAlgn="base" hangingPunct="0">
                        <a:spcBef>
                          <a:spcPct val="20000"/>
                        </a:spcBef>
                        <a:spcAft>
                          <a:spcPct val="0"/>
                        </a:spcAft>
                        <a:defRPr sz="2400">
                          <a:solidFill>
                            <a:schemeClr val="bg2"/>
                          </a:solidFill>
                          <a:latin typeface="Helvetica" pitchFamily="34" charset="0"/>
                        </a:defRPr>
                      </a:lvl8pPr>
                      <a:lvl9pPr eaLnBrk="0" fontAlgn="base" hangingPunct="0">
                        <a:spcBef>
                          <a:spcPct val="20000"/>
                        </a:spcBef>
                        <a:spcAft>
                          <a:spcPct val="0"/>
                        </a:spcAft>
                        <a:defRPr sz="2400">
                          <a:solidFill>
                            <a:schemeClr val="bg2"/>
                          </a:solidFill>
                          <a:latin typeface="Helvetica" pitchFamily="34" charset="0"/>
                        </a:defRPr>
                      </a:lvl9p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Mini TX</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10000"/>
                        </a:spcBef>
                        <a:spcAft>
                          <a:spcPct val="10000"/>
                        </a:spcAft>
                        <a:buClr>
                          <a:srgbClr val="4A5A76"/>
                        </a:buClr>
                        <a:buFont typeface="Wingdings" pitchFamily="2" charset="2"/>
                        <a:defRPr sz="2000">
                          <a:solidFill>
                            <a:srgbClr val="4A5A76"/>
                          </a:solidFill>
                          <a:latin typeface="Helvetica" pitchFamily="34" charset="0"/>
                        </a:defRPr>
                      </a:lvl1pPr>
                      <a:lvl2pPr marL="742950" indent="-285750" algn="l">
                        <a:spcBef>
                          <a:spcPct val="10000"/>
                        </a:spcBef>
                        <a:spcAft>
                          <a:spcPct val="10000"/>
                        </a:spcAft>
                        <a:buClr>
                          <a:schemeClr val="folHlink"/>
                        </a:buClr>
                        <a:buSzPct val="115000"/>
                        <a:defRPr>
                          <a:solidFill>
                            <a:srgbClr val="4A5A76"/>
                          </a:solidFill>
                          <a:latin typeface="Helvetica" pitchFamily="34" charset="0"/>
                        </a:defRPr>
                      </a:lvl2pPr>
                      <a:lvl3pPr algn="l">
                        <a:spcBef>
                          <a:spcPct val="10000"/>
                        </a:spcBef>
                        <a:spcAft>
                          <a:spcPct val="10000"/>
                        </a:spcAft>
                        <a:defRPr sz="1600">
                          <a:solidFill>
                            <a:srgbClr val="4A5A76"/>
                          </a:solidFill>
                          <a:latin typeface="Helvetica" pitchFamily="34" charset="0"/>
                        </a:defRPr>
                      </a:lvl3pPr>
                      <a:lvl4pPr algn="l">
                        <a:spcBef>
                          <a:spcPct val="20000"/>
                        </a:spcBef>
                        <a:defRPr sz="1400">
                          <a:solidFill>
                            <a:srgbClr val="4A5A76"/>
                          </a:solidFill>
                          <a:latin typeface="Helvetica" pitchFamily="34" charset="0"/>
                        </a:defRPr>
                      </a:lvl4pPr>
                      <a:lvl5pPr algn="l">
                        <a:spcBef>
                          <a:spcPct val="20000"/>
                        </a:spcBef>
                        <a:defRPr sz="2400">
                          <a:solidFill>
                            <a:schemeClr val="bg2"/>
                          </a:solidFill>
                          <a:latin typeface="Helvetica" pitchFamily="34" charset="0"/>
                        </a:defRPr>
                      </a:lvl5pPr>
                      <a:lvl6pPr eaLnBrk="0" fontAlgn="base" hangingPunct="0">
                        <a:spcBef>
                          <a:spcPct val="20000"/>
                        </a:spcBef>
                        <a:spcAft>
                          <a:spcPct val="0"/>
                        </a:spcAft>
                        <a:defRPr sz="2400">
                          <a:solidFill>
                            <a:schemeClr val="bg2"/>
                          </a:solidFill>
                          <a:latin typeface="Helvetica" pitchFamily="34" charset="0"/>
                        </a:defRPr>
                      </a:lvl6pPr>
                      <a:lvl7pPr eaLnBrk="0" fontAlgn="base" hangingPunct="0">
                        <a:spcBef>
                          <a:spcPct val="20000"/>
                        </a:spcBef>
                        <a:spcAft>
                          <a:spcPct val="0"/>
                        </a:spcAft>
                        <a:defRPr sz="2400">
                          <a:solidFill>
                            <a:schemeClr val="bg2"/>
                          </a:solidFill>
                          <a:latin typeface="Helvetica" pitchFamily="34" charset="0"/>
                        </a:defRPr>
                      </a:lvl7pPr>
                      <a:lvl8pPr eaLnBrk="0" fontAlgn="base" hangingPunct="0">
                        <a:spcBef>
                          <a:spcPct val="20000"/>
                        </a:spcBef>
                        <a:spcAft>
                          <a:spcPct val="0"/>
                        </a:spcAft>
                        <a:defRPr sz="2400">
                          <a:solidFill>
                            <a:schemeClr val="bg2"/>
                          </a:solidFill>
                          <a:latin typeface="Helvetica" pitchFamily="34" charset="0"/>
                        </a:defRPr>
                      </a:lvl8pPr>
                      <a:lvl9pPr eaLnBrk="0" fontAlgn="base" hangingPunct="0">
                        <a:spcBef>
                          <a:spcPct val="20000"/>
                        </a:spcBef>
                        <a:spcAft>
                          <a:spcPct val="0"/>
                        </a:spcAft>
                        <a:defRPr sz="2400">
                          <a:solidFill>
                            <a:schemeClr val="bg2"/>
                          </a:solidFill>
                          <a:latin typeface="Helvetica" pitchFamily="34" charset="0"/>
                        </a:defRPr>
                      </a:lvl9p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170 × 170</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7438">
                <a:tc>
                  <a:txBody>
                    <a:bodyPr/>
                    <a:lstStyle>
                      <a:lvl1pPr marL="342900" indent="-342900" algn="l">
                        <a:spcBef>
                          <a:spcPct val="10000"/>
                        </a:spcBef>
                        <a:spcAft>
                          <a:spcPct val="10000"/>
                        </a:spcAft>
                        <a:buClr>
                          <a:srgbClr val="4A5A76"/>
                        </a:buClr>
                        <a:buFont typeface="Wingdings" pitchFamily="2" charset="2"/>
                        <a:defRPr sz="2000">
                          <a:solidFill>
                            <a:srgbClr val="4A5A76"/>
                          </a:solidFill>
                          <a:latin typeface="Helvetica" pitchFamily="34" charset="0"/>
                        </a:defRPr>
                      </a:lvl1pPr>
                      <a:lvl2pPr marL="742950" indent="-285750" algn="l">
                        <a:spcBef>
                          <a:spcPct val="10000"/>
                        </a:spcBef>
                        <a:spcAft>
                          <a:spcPct val="10000"/>
                        </a:spcAft>
                        <a:buClr>
                          <a:schemeClr val="folHlink"/>
                        </a:buClr>
                        <a:buSzPct val="115000"/>
                        <a:defRPr>
                          <a:solidFill>
                            <a:srgbClr val="4A5A76"/>
                          </a:solidFill>
                          <a:latin typeface="Helvetica" pitchFamily="34" charset="0"/>
                        </a:defRPr>
                      </a:lvl2pPr>
                      <a:lvl3pPr algn="l">
                        <a:spcBef>
                          <a:spcPct val="10000"/>
                        </a:spcBef>
                        <a:spcAft>
                          <a:spcPct val="10000"/>
                        </a:spcAft>
                        <a:defRPr sz="1600">
                          <a:solidFill>
                            <a:srgbClr val="4A5A76"/>
                          </a:solidFill>
                          <a:latin typeface="Helvetica" pitchFamily="34" charset="0"/>
                        </a:defRPr>
                      </a:lvl3pPr>
                      <a:lvl4pPr algn="l">
                        <a:spcBef>
                          <a:spcPct val="20000"/>
                        </a:spcBef>
                        <a:defRPr sz="1400">
                          <a:solidFill>
                            <a:srgbClr val="4A5A76"/>
                          </a:solidFill>
                          <a:latin typeface="Helvetica" pitchFamily="34" charset="0"/>
                        </a:defRPr>
                      </a:lvl4pPr>
                      <a:lvl5pPr algn="l">
                        <a:spcBef>
                          <a:spcPct val="20000"/>
                        </a:spcBef>
                        <a:defRPr sz="2400">
                          <a:solidFill>
                            <a:schemeClr val="bg2"/>
                          </a:solidFill>
                          <a:latin typeface="Helvetica" pitchFamily="34" charset="0"/>
                        </a:defRPr>
                      </a:lvl5pPr>
                      <a:lvl6pPr eaLnBrk="0" fontAlgn="base" hangingPunct="0">
                        <a:spcBef>
                          <a:spcPct val="20000"/>
                        </a:spcBef>
                        <a:spcAft>
                          <a:spcPct val="0"/>
                        </a:spcAft>
                        <a:defRPr sz="2400">
                          <a:solidFill>
                            <a:schemeClr val="bg2"/>
                          </a:solidFill>
                          <a:latin typeface="Helvetica" pitchFamily="34" charset="0"/>
                        </a:defRPr>
                      </a:lvl6pPr>
                      <a:lvl7pPr eaLnBrk="0" fontAlgn="base" hangingPunct="0">
                        <a:spcBef>
                          <a:spcPct val="20000"/>
                        </a:spcBef>
                        <a:spcAft>
                          <a:spcPct val="0"/>
                        </a:spcAft>
                        <a:defRPr sz="2400">
                          <a:solidFill>
                            <a:schemeClr val="bg2"/>
                          </a:solidFill>
                          <a:latin typeface="Helvetica" pitchFamily="34" charset="0"/>
                        </a:defRPr>
                      </a:lvl7pPr>
                      <a:lvl8pPr eaLnBrk="0" fontAlgn="base" hangingPunct="0">
                        <a:spcBef>
                          <a:spcPct val="20000"/>
                        </a:spcBef>
                        <a:spcAft>
                          <a:spcPct val="0"/>
                        </a:spcAft>
                        <a:defRPr sz="2400">
                          <a:solidFill>
                            <a:schemeClr val="bg2"/>
                          </a:solidFill>
                          <a:latin typeface="Helvetica" pitchFamily="34" charset="0"/>
                        </a:defRPr>
                      </a:lvl8pPr>
                      <a:lvl9pPr eaLnBrk="0" fontAlgn="base" hangingPunct="0">
                        <a:spcBef>
                          <a:spcPct val="20000"/>
                        </a:spcBef>
                        <a:spcAft>
                          <a:spcPct val="0"/>
                        </a:spcAft>
                        <a:defRPr sz="2400">
                          <a:solidFill>
                            <a:schemeClr val="bg2"/>
                          </a:solidFill>
                          <a:latin typeface="Helvetica" pitchFamily="34" charset="0"/>
                        </a:defRPr>
                      </a:lvl9p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Nano ITX</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10000"/>
                        </a:spcBef>
                        <a:spcAft>
                          <a:spcPct val="10000"/>
                        </a:spcAft>
                        <a:buClr>
                          <a:srgbClr val="4A5A76"/>
                        </a:buClr>
                        <a:buFont typeface="Wingdings" pitchFamily="2" charset="2"/>
                        <a:defRPr sz="2000">
                          <a:solidFill>
                            <a:srgbClr val="4A5A76"/>
                          </a:solidFill>
                          <a:latin typeface="Helvetica" pitchFamily="34" charset="0"/>
                        </a:defRPr>
                      </a:lvl1pPr>
                      <a:lvl2pPr marL="742950" indent="-285750" algn="l">
                        <a:spcBef>
                          <a:spcPct val="10000"/>
                        </a:spcBef>
                        <a:spcAft>
                          <a:spcPct val="10000"/>
                        </a:spcAft>
                        <a:buClr>
                          <a:schemeClr val="folHlink"/>
                        </a:buClr>
                        <a:buSzPct val="115000"/>
                        <a:defRPr>
                          <a:solidFill>
                            <a:srgbClr val="4A5A76"/>
                          </a:solidFill>
                          <a:latin typeface="Helvetica" pitchFamily="34" charset="0"/>
                        </a:defRPr>
                      </a:lvl2pPr>
                      <a:lvl3pPr algn="l">
                        <a:spcBef>
                          <a:spcPct val="10000"/>
                        </a:spcBef>
                        <a:spcAft>
                          <a:spcPct val="10000"/>
                        </a:spcAft>
                        <a:defRPr sz="1600">
                          <a:solidFill>
                            <a:srgbClr val="4A5A76"/>
                          </a:solidFill>
                          <a:latin typeface="Helvetica" pitchFamily="34" charset="0"/>
                        </a:defRPr>
                      </a:lvl3pPr>
                      <a:lvl4pPr algn="l">
                        <a:spcBef>
                          <a:spcPct val="20000"/>
                        </a:spcBef>
                        <a:defRPr sz="1400">
                          <a:solidFill>
                            <a:srgbClr val="4A5A76"/>
                          </a:solidFill>
                          <a:latin typeface="Helvetica" pitchFamily="34" charset="0"/>
                        </a:defRPr>
                      </a:lvl4pPr>
                      <a:lvl5pPr algn="l">
                        <a:spcBef>
                          <a:spcPct val="20000"/>
                        </a:spcBef>
                        <a:defRPr sz="2400">
                          <a:solidFill>
                            <a:schemeClr val="bg2"/>
                          </a:solidFill>
                          <a:latin typeface="Helvetica" pitchFamily="34" charset="0"/>
                        </a:defRPr>
                      </a:lvl5pPr>
                      <a:lvl6pPr eaLnBrk="0" fontAlgn="base" hangingPunct="0">
                        <a:spcBef>
                          <a:spcPct val="20000"/>
                        </a:spcBef>
                        <a:spcAft>
                          <a:spcPct val="0"/>
                        </a:spcAft>
                        <a:defRPr sz="2400">
                          <a:solidFill>
                            <a:schemeClr val="bg2"/>
                          </a:solidFill>
                          <a:latin typeface="Helvetica" pitchFamily="34" charset="0"/>
                        </a:defRPr>
                      </a:lvl6pPr>
                      <a:lvl7pPr eaLnBrk="0" fontAlgn="base" hangingPunct="0">
                        <a:spcBef>
                          <a:spcPct val="20000"/>
                        </a:spcBef>
                        <a:spcAft>
                          <a:spcPct val="0"/>
                        </a:spcAft>
                        <a:defRPr sz="2400">
                          <a:solidFill>
                            <a:schemeClr val="bg2"/>
                          </a:solidFill>
                          <a:latin typeface="Helvetica" pitchFamily="34" charset="0"/>
                        </a:defRPr>
                      </a:lvl7pPr>
                      <a:lvl8pPr eaLnBrk="0" fontAlgn="base" hangingPunct="0">
                        <a:spcBef>
                          <a:spcPct val="20000"/>
                        </a:spcBef>
                        <a:spcAft>
                          <a:spcPct val="0"/>
                        </a:spcAft>
                        <a:defRPr sz="2400">
                          <a:solidFill>
                            <a:schemeClr val="bg2"/>
                          </a:solidFill>
                          <a:latin typeface="Helvetica" pitchFamily="34" charset="0"/>
                        </a:defRPr>
                      </a:lvl8pPr>
                      <a:lvl9pPr eaLnBrk="0" fontAlgn="base" hangingPunct="0">
                        <a:spcBef>
                          <a:spcPct val="20000"/>
                        </a:spcBef>
                        <a:spcAft>
                          <a:spcPct val="0"/>
                        </a:spcAft>
                        <a:defRPr sz="2400">
                          <a:solidFill>
                            <a:schemeClr val="bg2"/>
                          </a:solidFill>
                          <a:latin typeface="Helvetica" pitchFamily="34" charset="0"/>
                        </a:defRPr>
                      </a:lvl9p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120 × 120</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85619">
                <a:tc>
                  <a:txBody>
                    <a:bodyPr/>
                    <a:lstStyle>
                      <a:lvl1pPr marL="342900" indent="-342900" algn="l">
                        <a:spcBef>
                          <a:spcPct val="10000"/>
                        </a:spcBef>
                        <a:spcAft>
                          <a:spcPct val="10000"/>
                        </a:spcAft>
                        <a:buClr>
                          <a:srgbClr val="4A5A76"/>
                        </a:buClr>
                        <a:buFont typeface="Wingdings" pitchFamily="2" charset="2"/>
                        <a:defRPr sz="2000">
                          <a:solidFill>
                            <a:srgbClr val="4A5A76"/>
                          </a:solidFill>
                          <a:latin typeface="Helvetica" pitchFamily="34" charset="0"/>
                        </a:defRPr>
                      </a:lvl1pPr>
                      <a:lvl2pPr marL="742950" indent="-285750" algn="l">
                        <a:spcBef>
                          <a:spcPct val="10000"/>
                        </a:spcBef>
                        <a:spcAft>
                          <a:spcPct val="10000"/>
                        </a:spcAft>
                        <a:buClr>
                          <a:schemeClr val="folHlink"/>
                        </a:buClr>
                        <a:buSzPct val="115000"/>
                        <a:defRPr>
                          <a:solidFill>
                            <a:srgbClr val="4A5A76"/>
                          </a:solidFill>
                          <a:latin typeface="Helvetica" pitchFamily="34" charset="0"/>
                        </a:defRPr>
                      </a:lvl2pPr>
                      <a:lvl3pPr algn="l">
                        <a:spcBef>
                          <a:spcPct val="10000"/>
                        </a:spcBef>
                        <a:spcAft>
                          <a:spcPct val="10000"/>
                        </a:spcAft>
                        <a:defRPr sz="1600">
                          <a:solidFill>
                            <a:srgbClr val="4A5A76"/>
                          </a:solidFill>
                          <a:latin typeface="Helvetica" pitchFamily="34" charset="0"/>
                        </a:defRPr>
                      </a:lvl3pPr>
                      <a:lvl4pPr algn="l">
                        <a:spcBef>
                          <a:spcPct val="20000"/>
                        </a:spcBef>
                        <a:defRPr sz="1400">
                          <a:solidFill>
                            <a:srgbClr val="4A5A76"/>
                          </a:solidFill>
                          <a:latin typeface="Helvetica" pitchFamily="34" charset="0"/>
                        </a:defRPr>
                      </a:lvl4pPr>
                      <a:lvl5pPr algn="l">
                        <a:spcBef>
                          <a:spcPct val="20000"/>
                        </a:spcBef>
                        <a:defRPr sz="2400">
                          <a:solidFill>
                            <a:schemeClr val="bg2"/>
                          </a:solidFill>
                          <a:latin typeface="Helvetica" pitchFamily="34" charset="0"/>
                        </a:defRPr>
                      </a:lvl5pPr>
                      <a:lvl6pPr eaLnBrk="0" fontAlgn="base" hangingPunct="0">
                        <a:spcBef>
                          <a:spcPct val="20000"/>
                        </a:spcBef>
                        <a:spcAft>
                          <a:spcPct val="0"/>
                        </a:spcAft>
                        <a:defRPr sz="2400">
                          <a:solidFill>
                            <a:schemeClr val="bg2"/>
                          </a:solidFill>
                          <a:latin typeface="Helvetica" pitchFamily="34" charset="0"/>
                        </a:defRPr>
                      </a:lvl6pPr>
                      <a:lvl7pPr eaLnBrk="0" fontAlgn="base" hangingPunct="0">
                        <a:spcBef>
                          <a:spcPct val="20000"/>
                        </a:spcBef>
                        <a:spcAft>
                          <a:spcPct val="0"/>
                        </a:spcAft>
                        <a:defRPr sz="2400">
                          <a:solidFill>
                            <a:schemeClr val="bg2"/>
                          </a:solidFill>
                          <a:latin typeface="Helvetica" pitchFamily="34" charset="0"/>
                        </a:defRPr>
                      </a:lvl7pPr>
                      <a:lvl8pPr eaLnBrk="0" fontAlgn="base" hangingPunct="0">
                        <a:spcBef>
                          <a:spcPct val="20000"/>
                        </a:spcBef>
                        <a:spcAft>
                          <a:spcPct val="0"/>
                        </a:spcAft>
                        <a:defRPr sz="2400">
                          <a:solidFill>
                            <a:schemeClr val="bg2"/>
                          </a:solidFill>
                          <a:latin typeface="Helvetica" pitchFamily="34" charset="0"/>
                        </a:defRPr>
                      </a:lvl8pPr>
                      <a:lvl9pPr eaLnBrk="0" fontAlgn="base" hangingPunct="0">
                        <a:spcBef>
                          <a:spcPct val="20000"/>
                        </a:spcBef>
                        <a:spcAft>
                          <a:spcPct val="0"/>
                        </a:spcAft>
                        <a:defRPr sz="2400">
                          <a:solidFill>
                            <a:schemeClr val="bg2"/>
                          </a:solidFill>
                          <a:latin typeface="Helvetica" pitchFamily="34" charset="0"/>
                        </a:defRPr>
                      </a:lvl9p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Pico ITX</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10000"/>
                        </a:spcBef>
                        <a:spcAft>
                          <a:spcPct val="10000"/>
                        </a:spcAft>
                        <a:buClr>
                          <a:srgbClr val="4A5A76"/>
                        </a:buClr>
                        <a:buFont typeface="Wingdings" pitchFamily="2" charset="2"/>
                        <a:defRPr sz="2000">
                          <a:solidFill>
                            <a:srgbClr val="4A5A76"/>
                          </a:solidFill>
                          <a:latin typeface="Helvetica" pitchFamily="34" charset="0"/>
                        </a:defRPr>
                      </a:lvl1pPr>
                      <a:lvl2pPr marL="742950" indent="-285750" algn="l">
                        <a:spcBef>
                          <a:spcPct val="10000"/>
                        </a:spcBef>
                        <a:spcAft>
                          <a:spcPct val="10000"/>
                        </a:spcAft>
                        <a:buClr>
                          <a:schemeClr val="folHlink"/>
                        </a:buClr>
                        <a:buSzPct val="115000"/>
                        <a:defRPr>
                          <a:solidFill>
                            <a:srgbClr val="4A5A76"/>
                          </a:solidFill>
                          <a:latin typeface="Helvetica" pitchFamily="34" charset="0"/>
                        </a:defRPr>
                      </a:lvl2pPr>
                      <a:lvl3pPr algn="l">
                        <a:spcBef>
                          <a:spcPct val="10000"/>
                        </a:spcBef>
                        <a:spcAft>
                          <a:spcPct val="10000"/>
                        </a:spcAft>
                        <a:defRPr sz="1600">
                          <a:solidFill>
                            <a:srgbClr val="4A5A76"/>
                          </a:solidFill>
                          <a:latin typeface="Helvetica" pitchFamily="34" charset="0"/>
                        </a:defRPr>
                      </a:lvl3pPr>
                      <a:lvl4pPr algn="l">
                        <a:spcBef>
                          <a:spcPct val="20000"/>
                        </a:spcBef>
                        <a:defRPr sz="1400">
                          <a:solidFill>
                            <a:srgbClr val="4A5A76"/>
                          </a:solidFill>
                          <a:latin typeface="Helvetica" pitchFamily="34" charset="0"/>
                        </a:defRPr>
                      </a:lvl4pPr>
                      <a:lvl5pPr algn="l">
                        <a:spcBef>
                          <a:spcPct val="20000"/>
                        </a:spcBef>
                        <a:defRPr sz="2400">
                          <a:solidFill>
                            <a:schemeClr val="bg2"/>
                          </a:solidFill>
                          <a:latin typeface="Helvetica" pitchFamily="34" charset="0"/>
                        </a:defRPr>
                      </a:lvl5pPr>
                      <a:lvl6pPr eaLnBrk="0" fontAlgn="base" hangingPunct="0">
                        <a:spcBef>
                          <a:spcPct val="20000"/>
                        </a:spcBef>
                        <a:spcAft>
                          <a:spcPct val="0"/>
                        </a:spcAft>
                        <a:defRPr sz="2400">
                          <a:solidFill>
                            <a:schemeClr val="bg2"/>
                          </a:solidFill>
                          <a:latin typeface="Helvetica" pitchFamily="34" charset="0"/>
                        </a:defRPr>
                      </a:lvl6pPr>
                      <a:lvl7pPr eaLnBrk="0" fontAlgn="base" hangingPunct="0">
                        <a:spcBef>
                          <a:spcPct val="20000"/>
                        </a:spcBef>
                        <a:spcAft>
                          <a:spcPct val="0"/>
                        </a:spcAft>
                        <a:defRPr sz="2400">
                          <a:solidFill>
                            <a:schemeClr val="bg2"/>
                          </a:solidFill>
                          <a:latin typeface="Helvetica" pitchFamily="34" charset="0"/>
                        </a:defRPr>
                      </a:lvl7pPr>
                      <a:lvl8pPr eaLnBrk="0" fontAlgn="base" hangingPunct="0">
                        <a:spcBef>
                          <a:spcPct val="20000"/>
                        </a:spcBef>
                        <a:spcAft>
                          <a:spcPct val="0"/>
                        </a:spcAft>
                        <a:defRPr sz="2400">
                          <a:solidFill>
                            <a:schemeClr val="bg2"/>
                          </a:solidFill>
                          <a:latin typeface="Helvetica" pitchFamily="34" charset="0"/>
                        </a:defRPr>
                      </a:lvl8pPr>
                      <a:lvl9pPr eaLnBrk="0" fontAlgn="base" hangingPunct="0">
                        <a:spcBef>
                          <a:spcPct val="20000"/>
                        </a:spcBef>
                        <a:spcAft>
                          <a:spcPct val="0"/>
                        </a:spcAft>
                        <a:defRPr sz="2400">
                          <a:solidFill>
                            <a:schemeClr val="bg2"/>
                          </a:solidFill>
                          <a:latin typeface="Helvetica" pitchFamily="34" charset="0"/>
                        </a:defRPr>
                      </a:lvl9p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100 × 72</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00173">
                <a:tc>
                  <a:txBody>
                    <a:bodyPr/>
                    <a:lstStyle>
                      <a:lvl1pPr marL="342900" indent="-342900" algn="l">
                        <a:spcBef>
                          <a:spcPct val="10000"/>
                        </a:spcBef>
                        <a:spcAft>
                          <a:spcPct val="10000"/>
                        </a:spcAft>
                        <a:buClr>
                          <a:srgbClr val="4A5A76"/>
                        </a:buClr>
                        <a:buFont typeface="Wingdings" pitchFamily="2" charset="2"/>
                        <a:defRPr sz="2000">
                          <a:solidFill>
                            <a:srgbClr val="4A5A76"/>
                          </a:solidFill>
                          <a:latin typeface="Helvetica" pitchFamily="34" charset="0"/>
                        </a:defRPr>
                      </a:lvl1pPr>
                      <a:lvl2pPr marL="742950" indent="-285750" algn="l">
                        <a:spcBef>
                          <a:spcPct val="10000"/>
                        </a:spcBef>
                        <a:spcAft>
                          <a:spcPct val="10000"/>
                        </a:spcAft>
                        <a:buClr>
                          <a:schemeClr val="folHlink"/>
                        </a:buClr>
                        <a:buSzPct val="115000"/>
                        <a:defRPr>
                          <a:solidFill>
                            <a:srgbClr val="4A5A76"/>
                          </a:solidFill>
                          <a:latin typeface="Helvetica" pitchFamily="34" charset="0"/>
                        </a:defRPr>
                      </a:lvl2pPr>
                      <a:lvl3pPr algn="l">
                        <a:spcBef>
                          <a:spcPct val="10000"/>
                        </a:spcBef>
                        <a:spcAft>
                          <a:spcPct val="10000"/>
                        </a:spcAft>
                        <a:defRPr sz="1600">
                          <a:solidFill>
                            <a:srgbClr val="4A5A76"/>
                          </a:solidFill>
                          <a:latin typeface="Helvetica" pitchFamily="34" charset="0"/>
                        </a:defRPr>
                      </a:lvl3pPr>
                      <a:lvl4pPr algn="l">
                        <a:spcBef>
                          <a:spcPct val="20000"/>
                        </a:spcBef>
                        <a:defRPr sz="1400">
                          <a:solidFill>
                            <a:srgbClr val="4A5A76"/>
                          </a:solidFill>
                          <a:latin typeface="Helvetica" pitchFamily="34" charset="0"/>
                        </a:defRPr>
                      </a:lvl4pPr>
                      <a:lvl5pPr algn="l">
                        <a:spcBef>
                          <a:spcPct val="20000"/>
                        </a:spcBef>
                        <a:defRPr sz="2400">
                          <a:solidFill>
                            <a:schemeClr val="bg2"/>
                          </a:solidFill>
                          <a:latin typeface="Helvetica" pitchFamily="34" charset="0"/>
                        </a:defRPr>
                      </a:lvl5pPr>
                      <a:lvl6pPr eaLnBrk="0" fontAlgn="base" hangingPunct="0">
                        <a:spcBef>
                          <a:spcPct val="20000"/>
                        </a:spcBef>
                        <a:spcAft>
                          <a:spcPct val="0"/>
                        </a:spcAft>
                        <a:defRPr sz="2400">
                          <a:solidFill>
                            <a:schemeClr val="bg2"/>
                          </a:solidFill>
                          <a:latin typeface="Helvetica" pitchFamily="34" charset="0"/>
                        </a:defRPr>
                      </a:lvl6pPr>
                      <a:lvl7pPr eaLnBrk="0" fontAlgn="base" hangingPunct="0">
                        <a:spcBef>
                          <a:spcPct val="20000"/>
                        </a:spcBef>
                        <a:spcAft>
                          <a:spcPct val="0"/>
                        </a:spcAft>
                        <a:defRPr sz="2400">
                          <a:solidFill>
                            <a:schemeClr val="bg2"/>
                          </a:solidFill>
                          <a:latin typeface="Helvetica" pitchFamily="34" charset="0"/>
                        </a:defRPr>
                      </a:lvl7pPr>
                      <a:lvl8pPr eaLnBrk="0" fontAlgn="base" hangingPunct="0">
                        <a:spcBef>
                          <a:spcPct val="20000"/>
                        </a:spcBef>
                        <a:spcAft>
                          <a:spcPct val="0"/>
                        </a:spcAft>
                        <a:defRPr sz="2400">
                          <a:solidFill>
                            <a:schemeClr val="bg2"/>
                          </a:solidFill>
                          <a:latin typeface="Helvetica" pitchFamily="34" charset="0"/>
                        </a:defRPr>
                      </a:lvl8pPr>
                      <a:lvl9pPr eaLnBrk="0" fontAlgn="base" hangingPunct="0">
                        <a:spcBef>
                          <a:spcPct val="20000"/>
                        </a:spcBef>
                        <a:spcAft>
                          <a:spcPct val="0"/>
                        </a:spcAft>
                        <a:defRPr sz="2400">
                          <a:solidFill>
                            <a:schemeClr val="bg2"/>
                          </a:solidFill>
                          <a:latin typeface="Helvetica" pitchFamily="34" charset="0"/>
                        </a:defRPr>
                      </a:lvl9p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PC/104</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a:spcBef>
                          <a:spcPct val="10000"/>
                        </a:spcBef>
                        <a:spcAft>
                          <a:spcPct val="10000"/>
                        </a:spcAft>
                        <a:buClr>
                          <a:srgbClr val="4A5A76"/>
                        </a:buClr>
                        <a:buFont typeface="Wingdings" pitchFamily="2" charset="2"/>
                        <a:defRPr sz="2000">
                          <a:solidFill>
                            <a:srgbClr val="4A5A76"/>
                          </a:solidFill>
                          <a:latin typeface="Helvetica" pitchFamily="34" charset="0"/>
                        </a:defRPr>
                      </a:lvl1pPr>
                      <a:lvl2pPr marL="742950" indent="-285750" algn="l">
                        <a:spcBef>
                          <a:spcPct val="10000"/>
                        </a:spcBef>
                        <a:spcAft>
                          <a:spcPct val="10000"/>
                        </a:spcAft>
                        <a:buClr>
                          <a:schemeClr val="folHlink"/>
                        </a:buClr>
                        <a:buSzPct val="115000"/>
                        <a:defRPr>
                          <a:solidFill>
                            <a:srgbClr val="4A5A76"/>
                          </a:solidFill>
                          <a:latin typeface="Helvetica" pitchFamily="34" charset="0"/>
                        </a:defRPr>
                      </a:lvl2pPr>
                      <a:lvl3pPr algn="l">
                        <a:spcBef>
                          <a:spcPct val="10000"/>
                        </a:spcBef>
                        <a:spcAft>
                          <a:spcPct val="10000"/>
                        </a:spcAft>
                        <a:defRPr sz="1600">
                          <a:solidFill>
                            <a:srgbClr val="4A5A76"/>
                          </a:solidFill>
                          <a:latin typeface="Helvetica" pitchFamily="34" charset="0"/>
                        </a:defRPr>
                      </a:lvl3pPr>
                      <a:lvl4pPr algn="l">
                        <a:spcBef>
                          <a:spcPct val="20000"/>
                        </a:spcBef>
                        <a:defRPr sz="1400">
                          <a:solidFill>
                            <a:srgbClr val="4A5A76"/>
                          </a:solidFill>
                          <a:latin typeface="Helvetica" pitchFamily="34" charset="0"/>
                        </a:defRPr>
                      </a:lvl4pPr>
                      <a:lvl5pPr algn="l">
                        <a:spcBef>
                          <a:spcPct val="20000"/>
                        </a:spcBef>
                        <a:defRPr sz="2400">
                          <a:solidFill>
                            <a:schemeClr val="bg2"/>
                          </a:solidFill>
                          <a:latin typeface="Helvetica" pitchFamily="34" charset="0"/>
                        </a:defRPr>
                      </a:lvl5pPr>
                      <a:lvl6pPr eaLnBrk="0" fontAlgn="base" hangingPunct="0">
                        <a:spcBef>
                          <a:spcPct val="20000"/>
                        </a:spcBef>
                        <a:spcAft>
                          <a:spcPct val="0"/>
                        </a:spcAft>
                        <a:defRPr sz="2400">
                          <a:solidFill>
                            <a:schemeClr val="bg2"/>
                          </a:solidFill>
                          <a:latin typeface="Helvetica" pitchFamily="34" charset="0"/>
                        </a:defRPr>
                      </a:lvl6pPr>
                      <a:lvl7pPr eaLnBrk="0" fontAlgn="base" hangingPunct="0">
                        <a:spcBef>
                          <a:spcPct val="20000"/>
                        </a:spcBef>
                        <a:spcAft>
                          <a:spcPct val="0"/>
                        </a:spcAft>
                        <a:defRPr sz="2400">
                          <a:solidFill>
                            <a:schemeClr val="bg2"/>
                          </a:solidFill>
                          <a:latin typeface="Helvetica" pitchFamily="34" charset="0"/>
                        </a:defRPr>
                      </a:lvl7pPr>
                      <a:lvl8pPr eaLnBrk="0" fontAlgn="base" hangingPunct="0">
                        <a:spcBef>
                          <a:spcPct val="20000"/>
                        </a:spcBef>
                        <a:spcAft>
                          <a:spcPct val="0"/>
                        </a:spcAft>
                        <a:defRPr sz="2400">
                          <a:solidFill>
                            <a:schemeClr val="bg2"/>
                          </a:solidFill>
                          <a:latin typeface="Helvetica" pitchFamily="34" charset="0"/>
                        </a:defRPr>
                      </a:lvl8pPr>
                      <a:lvl9pPr eaLnBrk="0" fontAlgn="base" hangingPunct="0">
                        <a:spcBef>
                          <a:spcPct val="20000"/>
                        </a:spcBef>
                        <a:spcAft>
                          <a:spcPct val="0"/>
                        </a:spcAft>
                        <a:defRPr sz="2400">
                          <a:solidFill>
                            <a:schemeClr val="bg2"/>
                          </a:solidFill>
                          <a:latin typeface="Helvetica" pitchFamily="34" charset="0"/>
                        </a:defRPr>
                      </a:lvl9pPr>
                    </a:lstStyle>
                    <a:p>
                      <a:pPr marL="342900" marR="0" lvl="0" indent="-342900" algn="l" defTabSz="914400" rtl="0" eaLnBrk="0" fontAlgn="base" latinLnBrk="0" hangingPunct="0">
                        <a:lnSpc>
                          <a:spcPct val="100000"/>
                        </a:lnSpc>
                        <a:spcBef>
                          <a:spcPct val="0"/>
                        </a:spcBef>
                        <a:spcAft>
                          <a:spcPct val="10000"/>
                        </a:spcAft>
                        <a:buClrTx/>
                        <a:buSzTx/>
                        <a:buFontTx/>
                        <a:buNone/>
                        <a:tabLst/>
                      </a:pPr>
                      <a:r>
                        <a:rPr kumimoji="0" lang="fr-FR" altLang="fr-FR" sz="900" b="0" i="0" u="none" strike="noStrike" cap="none" normalizeH="0" baseline="0" dirty="0">
                          <a:ln>
                            <a:noFill/>
                          </a:ln>
                          <a:solidFill>
                            <a:schemeClr val="tx1"/>
                          </a:solidFill>
                          <a:effectLst/>
                          <a:latin typeface="Arial" panose="020B0604020202020204" pitchFamily="34" charset="0"/>
                          <a:ea typeface="Times New Roman" pitchFamily="18" charset="0"/>
                          <a:cs typeface="Arial" panose="020B0604020202020204" pitchFamily="34" charset="0"/>
                        </a:rPr>
                        <a:t>96 × 90</a:t>
                      </a:r>
                    </a:p>
                  </a:txBody>
                  <a:tcPr marT="45734" marB="4573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C46FCC00-5B2B-2A27-7B24-BA03DA1F4CC3}"/>
              </a:ext>
            </a:extLst>
          </p:cNvPr>
          <p:cNvSpPr>
            <a:spLocks noGrp="1" noChangeArrowheads="1"/>
          </p:cNvSpPr>
          <p:nvPr>
            <p:ph type="title"/>
          </p:nvPr>
        </p:nvSpPr>
        <p:spPr/>
        <p:txBody>
          <a:bodyPr/>
          <a:lstStyle/>
          <a:p>
            <a:pPr eaLnBrk="1" hangingPunct="1"/>
            <a:r>
              <a:rPr lang="fr-FR" altLang="fr-FR" sz="2800"/>
              <a:t>Concevoir un robot</a:t>
            </a:r>
          </a:p>
        </p:txBody>
      </p:sp>
      <p:sp>
        <p:nvSpPr>
          <p:cNvPr id="75779" name="Rectangle 3">
            <a:extLst>
              <a:ext uri="{FF2B5EF4-FFF2-40B4-BE49-F238E27FC236}">
                <a16:creationId xmlns:a16="http://schemas.microsoft.com/office/drawing/2014/main" id="{FCDFCAC9-E880-909C-6D8A-279371A412DC}"/>
              </a:ext>
            </a:extLst>
          </p:cNvPr>
          <p:cNvSpPr>
            <a:spLocks noGrp="1" noChangeArrowheads="1"/>
          </p:cNvSpPr>
          <p:nvPr>
            <p:ph type="body" idx="1"/>
          </p:nvPr>
        </p:nvSpPr>
        <p:spPr>
          <a:xfrm>
            <a:off x="457200" y="1447800"/>
            <a:ext cx="6167438" cy="4724400"/>
          </a:xfrm>
        </p:spPr>
        <p:txBody>
          <a:bodyPr/>
          <a:lstStyle/>
          <a:p>
            <a:r>
              <a:rPr lang="fr-FR" altLang="fr-FR"/>
              <a:t>Ordinateur embarqué :</a:t>
            </a:r>
          </a:p>
          <a:p>
            <a:pPr lvl="1"/>
            <a:r>
              <a:rPr lang="fr-FR" altLang="fr-FR"/>
              <a:t>Exemples : ordinateurs avec processeur ARM</a:t>
            </a:r>
          </a:p>
          <a:p>
            <a:pPr lvl="2"/>
            <a:r>
              <a:rPr lang="fr-FR" altLang="fr-FR"/>
              <a:t>Smartphone / tablette</a:t>
            </a:r>
          </a:p>
          <a:p>
            <a:pPr lvl="2"/>
            <a:r>
              <a:rPr lang="fr-FR" altLang="fr-FR"/>
              <a:t>	Smartphone Samsung Galaxy S sous Android (avec GPS, boussole, caméra, Wi-Fi, etc. déjà intégrés)</a:t>
            </a:r>
          </a:p>
          <a:p>
            <a:pPr lvl="2"/>
            <a:r>
              <a:rPr lang="fr-FR" altLang="fr-FR"/>
              <a:t>Raspberry Pi</a:t>
            </a:r>
          </a:p>
          <a:p>
            <a:pPr lvl="1"/>
            <a:endParaRPr lang="fr-FR" altLang="fr-FR"/>
          </a:p>
          <a:p>
            <a:pPr lvl="2"/>
            <a:r>
              <a:rPr lang="fr-FR" altLang="fr-FR"/>
              <a:t>	</a:t>
            </a:r>
          </a:p>
        </p:txBody>
      </p:sp>
      <p:pic>
        <p:nvPicPr>
          <p:cNvPr id="75780" name="Picture 33" descr="Samsung Galaxy S">
            <a:extLst>
              <a:ext uri="{FF2B5EF4-FFF2-40B4-BE49-F238E27FC236}">
                <a16:creationId xmlns:a16="http://schemas.microsoft.com/office/drawing/2014/main" id="{5A135436-780E-3A75-B321-5C7F39C645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8238" y="1628775"/>
            <a:ext cx="1338262"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3">
            <a:extLst>
              <a:ext uri="{FF2B5EF4-FFF2-40B4-BE49-F238E27FC236}">
                <a16:creationId xmlns:a16="http://schemas.microsoft.com/office/drawing/2014/main" id="{0B186975-5339-E53F-EE38-3343E5CA7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3921125"/>
            <a:ext cx="2547938"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9389F839-68A3-9153-2066-DD3A2F8277F6}"/>
              </a:ext>
            </a:extLst>
          </p:cNvPr>
          <p:cNvSpPr>
            <a:spLocks noGrp="1" noChangeArrowheads="1"/>
          </p:cNvSpPr>
          <p:nvPr>
            <p:ph type="title"/>
          </p:nvPr>
        </p:nvSpPr>
        <p:spPr/>
        <p:txBody>
          <a:bodyPr/>
          <a:lstStyle/>
          <a:p>
            <a:pPr eaLnBrk="1" hangingPunct="1"/>
            <a:r>
              <a:rPr lang="fr-FR" altLang="fr-FR" sz="2800"/>
              <a:t>Concevoir un robot</a:t>
            </a:r>
          </a:p>
        </p:txBody>
      </p:sp>
      <p:sp>
        <p:nvSpPr>
          <p:cNvPr id="76803" name="Rectangle 3">
            <a:extLst>
              <a:ext uri="{FF2B5EF4-FFF2-40B4-BE49-F238E27FC236}">
                <a16:creationId xmlns:a16="http://schemas.microsoft.com/office/drawing/2014/main" id="{749F2EA9-15D0-13BD-519E-1F41261420ED}"/>
              </a:ext>
            </a:extLst>
          </p:cNvPr>
          <p:cNvSpPr>
            <a:spLocks noGrp="1" noChangeArrowheads="1"/>
          </p:cNvSpPr>
          <p:nvPr>
            <p:ph type="body" idx="1"/>
          </p:nvPr>
        </p:nvSpPr>
        <p:spPr/>
        <p:txBody>
          <a:bodyPr/>
          <a:lstStyle/>
          <a:p>
            <a:r>
              <a:rPr lang="fr-FR" altLang="fr-FR"/>
              <a:t>Ordinateur embarqué :</a:t>
            </a:r>
          </a:p>
          <a:p>
            <a:pPr lvl="1"/>
            <a:r>
              <a:rPr lang="fr-FR" altLang="fr-FR"/>
              <a:t>Autres : Arduino, autopilotes (certaines ont souvent déjà des sorties PWM et capteurs intégrés, etc.)…</a:t>
            </a:r>
          </a:p>
          <a:p>
            <a:pPr lvl="2"/>
            <a:r>
              <a:rPr lang="fr-FR" altLang="fr-FR"/>
              <a:t>	</a:t>
            </a:r>
          </a:p>
        </p:txBody>
      </p:sp>
      <p:pic>
        <p:nvPicPr>
          <p:cNvPr id="76804" name="Picture 4">
            <a:extLst>
              <a:ext uri="{FF2B5EF4-FFF2-40B4-BE49-F238E27FC236}">
                <a16:creationId xmlns:a16="http://schemas.microsoft.com/office/drawing/2014/main" id="{5BAB5AB8-9D1E-B6A4-6B82-F12240276F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213" y="3608388"/>
            <a:ext cx="2767012"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Image 1">
            <a:extLst>
              <a:ext uri="{FF2B5EF4-FFF2-40B4-BE49-F238E27FC236}">
                <a16:creationId xmlns:a16="http://schemas.microsoft.com/office/drawing/2014/main" id="{3DE52661-1AD3-F872-98E5-259D124183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8513" y="3757613"/>
            <a:ext cx="3014662"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A35B675-5189-DAE8-F529-91B327626861}"/>
              </a:ext>
            </a:extLst>
          </p:cNvPr>
          <p:cNvSpPr txBox="1"/>
          <p:nvPr/>
        </p:nvSpPr>
        <p:spPr>
          <a:xfrm>
            <a:off x="286656" y="6022219"/>
            <a:ext cx="8643713" cy="253916"/>
          </a:xfrm>
          <a:prstGeom prst="rect">
            <a:avLst/>
          </a:prstGeom>
          <a:noFill/>
        </p:spPr>
        <p:txBody>
          <a:bodyPr wrap="none" rtlCol="0">
            <a:spAutoFit/>
          </a:bodyPr>
          <a:lstStyle/>
          <a:p>
            <a:r>
              <a:rPr lang="it-IT" altLang="fr-FR" sz="1050" dirty="0">
                <a:solidFill>
                  <a:srgbClr val="FF0000"/>
                </a:solidFill>
              </a:rPr>
              <a:t>Risques classiques</a:t>
            </a:r>
            <a:r>
              <a:rPr lang="it-IT" altLang="fr-FR" sz="1050" dirty="0"/>
              <a:t> dans le cas de l’alimentation d’une Arduino UNO : voir </a:t>
            </a:r>
            <a:r>
              <a:rPr lang="it-IT" altLang="fr-FR" sz="1050" dirty="0">
                <a:hlinkClick r:id="rId4"/>
              </a:rPr>
              <a:t>https://copilot.microsoft.com/shares/FxqUM4AhwpQWnUpPPAD64</a:t>
            </a:r>
            <a:endParaRPr lang="fr-FR" sz="105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44954D01-C1CA-81C0-CB0B-20D77390C79B}"/>
              </a:ext>
            </a:extLst>
          </p:cNvPr>
          <p:cNvSpPr>
            <a:spLocks noGrp="1" noChangeArrowheads="1"/>
          </p:cNvSpPr>
          <p:nvPr>
            <p:ph type="title"/>
          </p:nvPr>
        </p:nvSpPr>
        <p:spPr/>
        <p:txBody>
          <a:bodyPr/>
          <a:lstStyle/>
          <a:p>
            <a:pPr eaLnBrk="1" hangingPunct="1"/>
            <a:r>
              <a:rPr lang="fr-FR" altLang="fr-FR" sz="2800"/>
              <a:t>Concevoir un robot</a:t>
            </a:r>
          </a:p>
        </p:txBody>
      </p:sp>
      <p:sp>
        <p:nvSpPr>
          <p:cNvPr id="77827" name="Rectangle 3">
            <a:extLst>
              <a:ext uri="{FF2B5EF4-FFF2-40B4-BE49-F238E27FC236}">
                <a16:creationId xmlns:a16="http://schemas.microsoft.com/office/drawing/2014/main" id="{D75F022D-65AA-39FE-6B96-59D9B22A2185}"/>
              </a:ext>
            </a:extLst>
          </p:cNvPr>
          <p:cNvSpPr>
            <a:spLocks noGrp="1" noChangeArrowheads="1"/>
          </p:cNvSpPr>
          <p:nvPr>
            <p:ph type="body" idx="1"/>
          </p:nvPr>
        </p:nvSpPr>
        <p:spPr/>
        <p:txBody>
          <a:bodyPr/>
          <a:lstStyle/>
          <a:p>
            <a:r>
              <a:rPr lang="fr-FR" altLang="fr-FR"/>
              <a:t>Ordinateur embarqué :</a:t>
            </a:r>
          </a:p>
          <a:p>
            <a:pPr lvl="1"/>
            <a:r>
              <a:rPr lang="fr-FR" altLang="fr-FR" b="1">
                <a:solidFill>
                  <a:srgbClr val="FF0000"/>
                </a:solidFill>
              </a:rPr>
              <a:t>Attention</a:t>
            </a:r>
            <a:r>
              <a:rPr lang="fr-FR" altLang="fr-FR"/>
              <a:t> : même si les ordinateurs et autres cartes embarquées sont de plus en plus petits et pas chers, bien prendre en compte la </a:t>
            </a:r>
            <a:r>
              <a:rPr lang="fr-FR" altLang="fr-FR" b="1">
                <a:solidFill>
                  <a:srgbClr val="FF0000"/>
                </a:solidFill>
              </a:rPr>
              <a:t>taille et le prix des connecteurs</a:t>
            </a:r>
            <a:r>
              <a:rPr lang="fr-FR" altLang="fr-FR"/>
              <a:t> et éventuels </a:t>
            </a:r>
            <a:r>
              <a:rPr lang="fr-FR" altLang="fr-FR" b="1">
                <a:solidFill>
                  <a:srgbClr val="FF0000"/>
                </a:solidFill>
              </a:rPr>
              <a:t>adaptateurs</a:t>
            </a:r>
            <a:r>
              <a:rPr lang="fr-FR" altLang="fr-FR"/>
              <a:t> nécessaires!</a:t>
            </a:r>
          </a:p>
          <a:p>
            <a:pPr lvl="2"/>
            <a:r>
              <a:rPr lang="fr-FR" altLang="fr-FR"/>
              <a:t>e.g. Raspberry Pi Zero (5$) + hub USB (5$) + adaptateur micro USB (1$) + adaptateur mini HDMI (5$) + clé Wi-Fi (5$) + clavier/souris (5$)…</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384C0710-043D-ECF7-FCE1-506FA6E8C94F}"/>
              </a:ext>
            </a:extLst>
          </p:cNvPr>
          <p:cNvSpPr>
            <a:spLocks noGrp="1" noChangeArrowheads="1"/>
          </p:cNvSpPr>
          <p:nvPr>
            <p:ph type="title"/>
          </p:nvPr>
        </p:nvSpPr>
        <p:spPr/>
        <p:txBody>
          <a:bodyPr/>
          <a:lstStyle/>
          <a:p>
            <a:pPr eaLnBrk="1" hangingPunct="1"/>
            <a:r>
              <a:rPr lang="fr-FR" altLang="fr-FR" sz="2800"/>
              <a:t>Concevoir un robot</a:t>
            </a:r>
          </a:p>
        </p:txBody>
      </p:sp>
      <p:sp>
        <p:nvSpPr>
          <p:cNvPr id="78851" name="Rectangle 3">
            <a:extLst>
              <a:ext uri="{FF2B5EF4-FFF2-40B4-BE49-F238E27FC236}">
                <a16:creationId xmlns:a16="http://schemas.microsoft.com/office/drawing/2014/main" id="{C259132E-B381-30FF-AC2A-146C6CD9AD80}"/>
              </a:ext>
            </a:extLst>
          </p:cNvPr>
          <p:cNvSpPr>
            <a:spLocks noGrp="1" noChangeArrowheads="1"/>
          </p:cNvSpPr>
          <p:nvPr>
            <p:ph type="body" idx="1"/>
          </p:nvPr>
        </p:nvSpPr>
        <p:spPr/>
        <p:txBody>
          <a:bodyPr/>
          <a:lstStyle/>
          <a:p>
            <a:r>
              <a:rPr lang="fr-FR" altLang="fr-FR" dirty="0"/>
              <a:t>Ordinateur embarqué :</a:t>
            </a:r>
          </a:p>
          <a:p>
            <a:pPr lvl="1"/>
            <a:r>
              <a:rPr lang="fr-FR" altLang="fr-FR" sz="1800" dirty="0"/>
              <a:t>Différents ports et câbles pour écran : VGA, HDMI, DVI, </a:t>
            </a:r>
            <a:r>
              <a:rPr lang="fr-FR" altLang="fr-FR" sz="1800" dirty="0" err="1"/>
              <a:t>DisplayPort</a:t>
            </a:r>
            <a:r>
              <a:rPr lang="fr-FR" altLang="fr-FR" sz="1800" dirty="0"/>
              <a:t>, </a:t>
            </a:r>
            <a:r>
              <a:rPr lang="fr-FR" altLang="fr-FR" sz="1800" dirty="0" err="1"/>
              <a:t>Thunderbolt</a:t>
            </a:r>
            <a:r>
              <a:rPr lang="fr-FR" altLang="fr-FR" sz="1800" dirty="0"/>
              <a:t> à ne pas confondre avec certains ports USB (cependant certains ports USB Type C peuvent aussi gérer plusieurs usages)…</a:t>
            </a:r>
          </a:p>
        </p:txBody>
      </p:sp>
      <p:pic>
        <p:nvPicPr>
          <p:cNvPr id="78852" name="Picture 2" descr="A close up of a camera&#10;&#10;Description automatically generated">
            <a:extLst>
              <a:ext uri="{FF2B5EF4-FFF2-40B4-BE49-F238E27FC236}">
                <a16:creationId xmlns:a16="http://schemas.microsoft.com/office/drawing/2014/main" id="{367FD43C-D476-92E8-2D4A-533696AEED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3282950"/>
            <a:ext cx="1487488"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6" descr="A close up of a device&#10;&#10;Description automatically generated">
            <a:extLst>
              <a:ext uri="{FF2B5EF4-FFF2-40B4-BE49-F238E27FC236}">
                <a16:creationId xmlns:a16="http://schemas.microsoft.com/office/drawing/2014/main" id="{844FBB4B-3DE6-EBFF-2810-8CE17CF8AE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313" y="2998788"/>
            <a:ext cx="4683125"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8" descr="A close up of electronics&#10;&#10;Description automatically generated">
            <a:extLst>
              <a:ext uri="{FF2B5EF4-FFF2-40B4-BE49-F238E27FC236}">
                <a16:creationId xmlns:a16="http://schemas.microsoft.com/office/drawing/2014/main" id="{959F9A53-5E29-3F95-CDED-C63E00043A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8888" y="3260725"/>
            <a:ext cx="13922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12" descr="A screenshot of a cell phone&#10;&#10;Description automatically generated">
            <a:extLst>
              <a:ext uri="{FF2B5EF4-FFF2-40B4-BE49-F238E27FC236}">
                <a16:creationId xmlns:a16="http://schemas.microsoft.com/office/drawing/2014/main" id="{3343AB98-E47D-75C5-2010-38275AEA97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0725" y="4929188"/>
            <a:ext cx="42386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Picture 14" descr="A picture containing cable, connector, adapter&#10;&#10;Description automatically generated">
            <a:extLst>
              <a:ext uri="{FF2B5EF4-FFF2-40B4-BE49-F238E27FC236}">
                <a16:creationId xmlns:a16="http://schemas.microsoft.com/office/drawing/2014/main" id="{36C3E2E6-F8A3-19E1-02A3-1FE89A8AD3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7513" y="4921250"/>
            <a:ext cx="2663825"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7" name="TextBox 15">
            <a:extLst>
              <a:ext uri="{FF2B5EF4-FFF2-40B4-BE49-F238E27FC236}">
                <a16:creationId xmlns:a16="http://schemas.microsoft.com/office/drawing/2014/main" id="{6AA3FC7C-F40B-073F-F41E-9C9B10700514}"/>
              </a:ext>
            </a:extLst>
          </p:cNvPr>
          <p:cNvSpPr txBox="1">
            <a:spLocks noChangeArrowheads="1"/>
          </p:cNvSpPr>
          <p:nvPr/>
        </p:nvSpPr>
        <p:spPr bwMode="auto">
          <a:xfrm>
            <a:off x="903288" y="3300413"/>
            <a:ext cx="4286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900">
                <a:solidFill>
                  <a:srgbClr val="F8F8F8"/>
                </a:solidFill>
              </a:rPr>
              <a:t>VGA</a:t>
            </a:r>
          </a:p>
        </p:txBody>
      </p:sp>
      <p:sp>
        <p:nvSpPr>
          <p:cNvPr id="78858" name="TextBox 16">
            <a:extLst>
              <a:ext uri="{FF2B5EF4-FFF2-40B4-BE49-F238E27FC236}">
                <a16:creationId xmlns:a16="http://schemas.microsoft.com/office/drawing/2014/main" id="{CE64C7CD-678A-D53A-BD9F-33B0DF8945DF}"/>
              </a:ext>
            </a:extLst>
          </p:cNvPr>
          <p:cNvSpPr txBox="1">
            <a:spLocks noChangeArrowheads="1"/>
          </p:cNvSpPr>
          <p:nvPr/>
        </p:nvSpPr>
        <p:spPr bwMode="auto">
          <a:xfrm>
            <a:off x="2716213" y="3954463"/>
            <a:ext cx="10175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900">
                <a:solidFill>
                  <a:srgbClr val="F8F8F8"/>
                </a:solidFill>
              </a:rPr>
              <a:t>Mini DisplayPort</a:t>
            </a:r>
          </a:p>
        </p:txBody>
      </p:sp>
      <p:sp>
        <p:nvSpPr>
          <p:cNvPr id="78859" name="TextBox 17">
            <a:extLst>
              <a:ext uri="{FF2B5EF4-FFF2-40B4-BE49-F238E27FC236}">
                <a16:creationId xmlns:a16="http://schemas.microsoft.com/office/drawing/2014/main" id="{28F8ABD7-7015-5712-28CA-F2A54BD6E996}"/>
              </a:ext>
            </a:extLst>
          </p:cNvPr>
          <p:cNvSpPr txBox="1">
            <a:spLocks noChangeArrowheads="1"/>
          </p:cNvSpPr>
          <p:nvPr/>
        </p:nvSpPr>
        <p:spPr bwMode="auto">
          <a:xfrm>
            <a:off x="4660900" y="4510088"/>
            <a:ext cx="7747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900">
                <a:solidFill>
                  <a:srgbClr val="000000"/>
                </a:solidFill>
              </a:rPr>
              <a:t>DisplayPort</a:t>
            </a:r>
          </a:p>
        </p:txBody>
      </p:sp>
      <p:sp>
        <p:nvSpPr>
          <p:cNvPr id="78860" name="TextBox 19">
            <a:extLst>
              <a:ext uri="{FF2B5EF4-FFF2-40B4-BE49-F238E27FC236}">
                <a16:creationId xmlns:a16="http://schemas.microsoft.com/office/drawing/2014/main" id="{3174AD77-3AE4-3596-3E8B-2225CE364122}"/>
              </a:ext>
            </a:extLst>
          </p:cNvPr>
          <p:cNvSpPr txBox="1">
            <a:spLocks noChangeArrowheads="1"/>
          </p:cNvSpPr>
          <p:nvPr/>
        </p:nvSpPr>
        <p:spPr bwMode="auto">
          <a:xfrm>
            <a:off x="5640388" y="4510088"/>
            <a:ext cx="4794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marL="1143000" indent="-228600">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a:spcBef>
                <a:spcPct val="0"/>
              </a:spcBef>
              <a:spcAft>
                <a:spcPct val="0"/>
              </a:spcAft>
              <a:buClrTx/>
              <a:buFontTx/>
              <a:buNone/>
            </a:pPr>
            <a:r>
              <a:rPr lang="fr-FR" altLang="fr-FR" sz="900">
                <a:solidFill>
                  <a:srgbClr val="000000"/>
                </a:solidFill>
              </a:rPr>
              <a:t>HDMI</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1A779819-4DD2-7002-40B9-FD9CD3F2B816}"/>
              </a:ext>
            </a:extLst>
          </p:cNvPr>
          <p:cNvSpPr>
            <a:spLocks noGrp="1" noChangeArrowheads="1"/>
          </p:cNvSpPr>
          <p:nvPr>
            <p:ph type="title"/>
          </p:nvPr>
        </p:nvSpPr>
        <p:spPr/>
        <p:txBody>
          <a:bodyPr/>
          <a:lstStyle/>
          <a:p>
            <a:pPr eaLnBrk="1" hangingPunct="1"/>
            <a:r>
              <a:rPr lang="fr-FR" altLang="fr-FR" sz="2800"/>
              <a:t>Concevoir un robot</a:t>
            </a:r>
          </a:p>
        </p:txBody>
      </p:sp>
      <p:sp>
        <p:nvSpPr>
          <p:cNvPr id="14339" name="Rectangle 3">
            <a:extLst>
              <a:ext uri="{FF2B5EF4-FFF2-40B4-BE49-F238E27FC236}">
                <a16:creationId xmlns:a16="http://schemas.microsoft.com/office/drawing/2014/main" id="{6CCEA787-EF63-D8BC-9B03-A2D5CD6F6007}"/>
              </a:ext>
            </a:extLst>
          </p:cNvPr>
          <p:cNvSpPr>
            <a:spLocks noGrp="1" noChangeArrowheads="1"/>
          </p:cNvSpPr>
          <p:nvPr>
            <p:ph type="body" idx="1"/>
          </p:nvPr>
        </p:nvSpPr>
        <p:spPr/>
        <p:txBody>
          <a:bodyPr/>
          <a:lstStyle/>
          <a:p>
            <a:r>
              <a:rPr lang="fr-FR" altLang="fr-FR"/>
              <a:t>Structure et supports mécaniques :</a:t>
            </a:r>
          </a:p>
          <a:p>
            <a:pPr lvl="1"/>
            <a:r>
              <a:rPr lang="fr-FR" altLang="fr-FR"/>
              <a:t>Peut être assez différent des systèmes existants conduits par humains </a:t>
            </a:r>
          </a:p>
          <a:p>
            <a:pPr lvl="2"/>
            <a:r>
              <a:rPr lang="fr-FR" altLang="fr-FR"/>
              <a:t>e.g. sur la forme ou la façon de se déplacer (décollage vertical, vol à l'envers, fortes accélérations, pas besoin d’ouvertures, etc.)</a:t>
            </a:r>
          </a:p>
          <a:p>
            <a:pPr lvl="1"/>
            <a:r>
              <a:rPr lang="fr-FR" altLang="fr-FR"/>
              <a:t>Souvent besoin de méthodes de prototypage rapide</a:t>
            </a:r>
          </a:p>
          <a:p>
            <a:pPr lvl="2"/>
            <a:r>
              <a:rPr lang="fr-FR" altLang="fr-FR"/>
              <a:t>e.g. imprimante 3D, découpe fil à chaud (pour polystyrène/mousse), voir cours de CAO avec le logiciel CATIA sur </a:t>
            </a:r>
            <a:r>
              <a:rPr lang="fr-FR" altLang="fr-FR">
                <a:hlinkClick r:id="rId2"/>
              </a:rPr>
              <a:t>https://moodle.ensta-bretagne.fr/mod/resource/view.php?id=32600</a:t>
            </a:r>
            <a:r>
              <a:rPr lang="fr-FR" altLang="fr-FR"/>
              <a:t> et atelier CNC sur </a:t>
            </a:r>
            <a:r>
              <a:rPr lang="fr-FR" altLang="fr-FR" u="sng">
                <a:hlinkClick r:id="rId3"/>
              </a:rPr>
              <a:t>https://www.ensta-bretagne.fr/lebars/atelier_CNC.pdf</a:t>
            </a:r>
            <a:r>
              <a:rPr lang="fr-FR" altLang="fr-FR" u="sng"/>
              <a:t> </a:t>
            </a:r>
            <a:endParaRPr lang="fr-FR" altLang="fr-FR"/>
          </a:p>
          <a:p>
            <a:pPr lvl="1"/>
            <a:endParaRPr lang="fr-FR" altLang="fr-FR"/>
          </a:p>
          <a:p>
            <a:pPr lvl="1"/>
            <a:endParaRPr lang="fr-FR" altLang="fr-FR"/>
          </a:p>
          <a:p>
            <a:pPr lvl="1"/>
            <a:endParaRPr lang="fr-FR" altLang="fr-F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096B9B00-62B0-7503-FE47-678FA3310AB0}"/>
              </a:ext>
            </a:extLst>
          </p:cNvPr>
          <p:cNvSpPr>
            <a:spLocks noGrp="1" noChangeArrowheads="1"/>
          </p:cNvSpPr>
          <p:nvPr>
            <p:ph type="title"/>
          </p:nvPr>
        </p:nvSpPr>
        <p:spPr/>
        <p:txBody>
          <a:bodyPr/>
          <a:lstStyle/>
          <a:p>
            <a:pPr eaLnBrk="1" hangingPunct="1"/>
            <a:r>
              <a:rPr lang="fr-FR" altLang="fr-FR" sz="2800"/>
              <a:t>Concevoir un robot</a:t>
            </a:r>
          </a:p>
        </p:txBody>
      </p:sp>
      <p:sp>
        <p:nvSpPr>
          <p:cNvPr id="79875" name="Rectangle 3">
            <a:extLst>
              <a:ext uri="{FF2B5EF4-FFF2-40B4-BE49-F238E27FC236}">
                <a16:creationId xmlns:a16="http://schemas.microsoft.com/office/drawing/2014/main" id="{CEA90C53-F4F3-1E82-9007-D24D6BF82264}"/>
              </a:ext>
            </a:extLst>
          </p:cNvPr>
          <p:cNvSpPr>
            <a:spLocks noGrp="1" noChangeArrowheads="1"/>
          </p:cNvSpPr>
          <p:nvPr>
            <p:ph type="body" idx="1"/>
          </p:nvPr>
        </p:nvSpPr>
        <p:spPr/>
        <p:txBody>
          <a:bodyPr/>
          <a:lstStyle/>
          <a:p>
            <a:r>
              <a:rPr lang="fr-FR" altLang="fr-FR" dirty="0"/>
              <a:t>Autopilote :</a:t>
            </a:r>
          </a:p>
          <a:p>
            <a:pPr lvl="1"/>
            <a:r>
              <a:rPr lang="fr-FR" altLang="fr-FR" sz="1600" dirty="0"/>
              <a:t>Un </a:t>
            </a:r>
            <a:r>
              <a:rPr lang="fr-FR" altLang="fr-FR" sz="1600" b="1" dirty="0"/>
              <a:t>autopilote</a:t>
            </a:r>
            <a:r>
              <a:rPr lang="fr-FR" altLang="fr-FR" sz="1600" dirty="0"/>
              <a:t> (appelé aussi souvent </a:t>
            </a:r>
            <a:r>
              <a:rPr lang="fr-FR" altLang="fr-FR" sz="1600" b="1" dirty="0"/>
              <a:t>flight </a:t>
            </a:r>
            <a:r>
              <a:rPr lang="fr-FR" altLang="fr-FR" sz="1600" b="1" dirty="0" err="1"/>
              <a:t>controller</a:t>
            </a:r>
            <a:r>
              <a:rPr lang="fr-FR" altLang="fr-FR" sz="1600" dirty="0"/>
              <a:t>, </a:t>
            </a:r>
            <a:r>
              <a:rPr lang="fr-FR" altLang="fr-FR" sz="1600" b="1" dirty="0"/>
              <a:t>flight management unit</a:t>
            </a:r>
            <a:r>
              <a:rPr lang="fr-FR" altLang="fr-FR" sz="1600" dirty="0"/>
              <a:t>, etc.) contient en général une ou plusieurs </a:t>
            </a:r>
            <a:r>
              <a:rPr lang="fr-FR" altLang="fr-FR" sz="1600" b="1" dirty="0"/>
              <a:t>centrales inertielles</a:t>
            </a:r>
            <a:r>
              <a:rPr lang="fr-FR" altLang="fr-FR" sz="1600" dirty="0"/>
              <a:t> (pour la </a:t>
            </a:r>
            <a:r>
              <a:rPr lang="fr-FR" altLang="fr-FR" sz="1600" b="1" dirty="0"/>
              <a:t>redondance</a:t>
            </a:r>
            <a:r>
              <a:rPr lang="fr-FR" altLang="fr-FR" sz="1600" dirty="0"/>
              <a:t> en cas de problème sur l’une), de nombreuses </a:t>
            </a:r>
            <a:r>
              <a:rPr lang="fr-FR" altLang="fr-FR" sz="1600" b="1" dirty="0"/>
              <a:t>entrées et sorties PWM</a:t>
            </a:r>
            <a:r>
              <a:rPr lang="fr-FR" altLang="fr-FR" sz="1600" dirty="0"/>
              <a:t> (souvent entrées PPM ou SBUS (sérialisation de PWM) pour lire ce qui vient d’un récepteur, sorties PWM pour commander des servomoteurs ou parfois PWM haute fréquence pour les ESC de moteurs), </a:t>
            </a:r>
            <a:r>
              <a:rPr lang="fr-FR" altLang="fr-FR" sz="1600" b="1" dirty="0"/>
              <a:t>numériques</a:t>
            </a:r>
            <a:r>
              <a:rPr lang="fr-FR" altLang="fr-FR" sz="1600" dirty="0"/>
              <a:t> (ports série, I2C, etc.) et parfois aussi analogiques, ainsi qu’un </a:t>
            </a:r>
            <a:r>
              <a:rPr lang="fr-FR" altLang="fr-FR" sz="1600" b="1" dirty="0"/>
              <a:t>processeur</a:t>
            </a:r>
            <a:r>
              <a:rPr lang="fr-FR" altLang="fr-FR" sz="1600" dirty="0"/>
              <a:t> et </a:t>
            </a:r>
            <a:r>
              <a:rPr lang="fr-FR" altLang="fr-FR" sz="1600" b="1" dirty="0"/>
              <a:t>carte micro SD</a:t>
            </a:r>
            <a:r>
              <a:rPr lang="fr-FR" altLang="fr-FR" sz="1600" dirty="0"/>
              <a:t> (pour enregistrer logs)</a:t>
            </a:r>
          </a:p>
        </p:txBody>
      </p:sp>
      <p:pic>
        <p:nvPicPr>
          <p:cNvPr id="79876" name="Picture 2" descr="ardupilot">
            <a:extLst>
              <a:ext uri="{FF2B5EF4-FFF2-40B4-BE49-F238E27FC236}">
                <a16:creationId xmlns:a16="http://schemas.microsoft.com/office/drawing/2014/main" id="{23C33281-13FC-E39A-96F8-FB1105F467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4213" y="4092575"/>
            <a:ext cx="9906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3">
            <a:extLst>
              <a:ext uri="{FF2B5EF4-FFF2-40B4-BE49-F238E27FC236}">
                <a16:creationId xmlns:a16="http://schemas.microsoft.com/office/drawing/2014/main" id="{F6D3CB4B-4880-5446-A473-8C09375D8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675" y="4978400"/>
            <a:ext cx="89535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4">
            <a:extLst>
              <a:ext uri="{FF2B5EF4-FFF2-40B4-BE49-F238E27FC236}">
                <a16:creationId xmlns:a16="http://schemas.microsoft.com/office/drawing/2014/main" id="{52A66C3A-DB74-3C20-C1C7-29498AE8DC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0700" y="4978400"/>
            <a:ext cx="89376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7" descr="A picture containing calculator&#10;&#10;Description automatically generated">
            <a:extLst>
              <a:ext uri="{FF2B5EF4-FFF2-40B4-BE49-F238E27FC236}">
                <a16:creationId xmlns:a16="http://schemas.microsoft.com/office/drawing/2014/main" id="{AC9DC7A7-07A5-1E84-C699-C0D1EF201B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2813" y="4873625"/>
            <a:ext cx="534987"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Picture 8" descr="A circuit board&#10;&#10;Description automatically generated">
            <a:extLst>
              <a:ext uri="{FF2B5EF4-FFF2-40B4-BE49-F238E27FC236}">
                <a16:creationId xmlns:a16="http://schemas.microsoft.com/office/drawing/2014/main" id="{5294678B-0845-AC4A-04C1-24F600B64B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013" y="5910263"/>
            <a:ext cx="1055687"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ardupilot">
            <a:extLst>
              <a:ext uri="{FF2B5EF4-FFF2-40B4-BE49-F238E27FC236}">
                <a16:creationId xmlns:a16="http://schemas.microsoft.com/office/drawing/2014/main" id="{83D6C7DE-A668-53C3-3F95-4FFB441A6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3" y="4365625"/>
            <a:ext cx="9906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2">
            <a:extLst>
              <a:ext uri="{FF2B5EF4-FFF2-40B4-BE49-F238E27FC236}">
                <a16:creationId xmlns:a16="http://schemas.microsoft.com/office/drawing/2014/main" id="{1784D61C-F74E-8290-7DED-2855D6D977CF}"/>
              </a:ext>
            </a:extLst>
          </p:cNvPr>
          <p:cNvSpPr>
            <a:spLocks noGrp="1" noChangeArrowheads="1"/>
          </p:cNvSpPr>
          <p:nvPr>
            <p:ph type="title"/>
          </p:nvPr>
        </p:nvSpPr>
        <p:spPr/>
        <p:txBody>
          <a:bodyPr/>
          <a:lstStyle/>
          <a:p>
            <a:pPr eaLnBrk="1" hangingPunct="1"/>
            <a:r>
              <a:rPr lang="fr-FR" altLang="fr-FR" sz="2800" dirty="0"/>
              <a:t>Concevoir un robot</a:t>
            </a:r>
          </a:p>
        </p:txBody>
      </p:sp>
      <p:sp>
        <p:nvSpPr>
          <p:cNvPr id="80900" name="Rectangle 3">
            <a:extLst>
              <a:ext uri="{FF2B5EF4-FFF2-40B4-BE49-F238E27FC236}">
                <a16:creationId xmlns:a16="http://schemas.microsoft.com/office/drawing/2014/main" id="{6749AEA1-395C-4737-DCA1-43930CCEE35A}"/>
              </a:ext>
            </a:extLst>
          </p:cNvPr>
          <p:cNvSpPr>
            <a:spLocks noGrp="1" noChangeArrowheads="1"/>
          </p:cNvSpPr>
          <p:nvPr>
            <p:ph type="body" idx="1"/>
          </p:nvPr>
        </p:nvSpPr>
        <p:spPr/>
        <p:txBody>
          <a:bodyPr/>
          <a:lstStyle/>
          <a:p>
            <a:r>
              <a:rPr lang="fr-FR" altLang="fr-FR" dirty="0"/>
              <a:t>Autopilote :</a:t>
            </a:r>
          </a:p>
          <a:p>
            <a:pPr lvl="1"/>
            <a:r>
              <a:rPr lang="fr-FR" altLang="fr-FR" dirty="0"/>
              <a:t>Il existe plusieurs « familles » d’autopilotes, celle que l’on utilise à l’école est compatible avec les </a:t>
            </a:r>
            <a:r>
              <a:rPr lang="fr-FR" altLang="fr-FR" b="1" dirty="0" err="1"/>
              <a:t>firmware</a:t>
            </a:r>
            <a:r>
              <a:rPr lang="fr-FR" altLang="fr-FR" b="1" dirty="0"/>
              <a:t> </a:t>
            </a:r>
            <a:r>
              <a:rPr lang="fr-FR" altLang="fr-FR" b="1" dirty="0" err="1"/>
              <a:t>ArduPilot</a:t>
            </a:r>
            <a:r>
              <a:rPr lang="fr-FR" altLang="fr-FR" dirty="0"/>
              <a:t> (qui se déclinent en </a:t>
            </a:r>
            <a:r>
              <a:rPr lang="fr-FR" altLang="fr-FR" b="1" dirty="0" err="1"/>
              <a:t>ArduPlane</a:t>
            </a:r>
            <a:r>
              <a:rPr lang="fr-FR" altLang="fr-FR" dirty="0"/>
              <a:t>, </a:t>
            </a:r>
            <a:r>
              <a:rPr lang="fr-FR" altLang="fr-FR" b="1" dirty="0" err="1"/>
              <a:t>ArduCopter</a:t>
            </a:r>
            <a:r>
              <a:rPr lang="fr-FR" altLang="fr-FR" dirty="0"/>
              <a:t>, </a:t>
            </a:r>
            <a:r>
              <a:rPr lang="fr-FR" altLang="fr-FR" b="1" dirty="0" err="1"/>
              <a:t>ArduRover</a:t>
            </a:r>
            <a:r>
              <a:rPr lang="fr-FR" altLang="fr-FR" dirty="0"/>
              <a:t>, </a:t>
            </a:r>
            <a:r>
              <a:rPr lang="fr-FR" altLang="fr-FR" b="1" dirty="0" err="1"/>
              <a:t>ArduSub</a:t>
            </a:r>
            <a:r>
              <a:rPr lang="fr-FR" altLang="fr-FR" dirty="0"/>
              <a:t>, etc., voir </a:t>
            </a:r>
            <a:r>
              <a:rPr lang="fr-FR" altLang="fr-FR" dirty="0">
                <a:hlinkClick r:id="rId3"/>
              </a:rPr>
              <a:t>http://ardupilot.org</a:t>
            </a:r>
            <a:r>
              <a:rPr lang="fr-FR" altLang="fr-FR" dirty="0"/>
              <a:t>) et PX4. Il existe plusieurs versions matérielles officielles de cette famille d’autopilotes, e.g. APM2.5, </a:t>
            </a:r>
            <a:r>
              <a:rPr lang="fr-FR" altLang="fr-FR" dirty="0" err="1"/>
              <a:t>Pixhawk</a:t>
            </a:r>
            <a:r>
              <a:rPr lang="fr-FR" altLang="fr-FR" dirty="0"/>
              <a:t>, </a:t>
            </a:r>
            <a:r>
              <a:rPr lang="fr-FR" altLang="fr-FR" dirty="0" err="1"/>
              <a:t>Pixhawk</a:t>
            </a:r>
            <a:r>
              <a:rPr lang="fr-FR" altLang="fr-FR" dirty="0"/>
              <a:t> 4 Mini, etc. Et comme ces versions matérielles sont open source, il existe de nombreuses variantes pour chaque version matérielle, e.g. :</a:t>
            </a:r>
          </a:p>
          <a:p>
            <a:pPr lvl="2"/>
            <a:r>
              <a:rPr lang="fr-FR" altLang="fr-FR" sz="1400" b="1" dirty="0"/>
              <a:t>APM2.5</a:t>
            </a:r>
            <a:r>
              <a:rPr lang="fr-FR" altLang="fr-FR" sz="1400" dirty="0"/>
              <a:t>, parfois aussi vendu sous le nom </a:t>
            </a:r>
            <a:r>
              <a:rPr lang="fr-FR" altLang="fr-FR" sz="1400" dirty="0" err="1"/>
              <a:t>ArduPilot</a:t>
            </a:r>
            <a:r>
              <a:rPr lang="fr-FR" altLang="fr-FR" sz="1400" dirty="0"/>
              <a:t> car sans doute le premier à le supporter (et par abus de langage, on appelle souvent </a:t>
            </a:r>
            <a:r>
              <a:rPr lang="fr-FR" altLang="fr-FR" sz="1400" dirty="0" err="1"/>
              <a:t>ArduPilot</a:t>
            </a:r>
            <a:r>
              <a:rPr lang="fr-FR" altLang="fr-FR" sz="1400" dirty="0"/>
              <a:t> les autopilotes compatibles avec les </a:t>
            </a:r>
            <a:r>
              <a:rPr lang="fr-FR" altLang="fr-FR" sz="1400" dirty="0" err="1"/>
              <a:t>firmware</a:t>
            </a:r>
            <a:r>
              <a:rPr lang="fr-FR" altLang="fr-FR" sz="1400" dirty="0"/>
              <a:t> </a:t>
            </a:r>
            <a:r>
              <a:rPr lang="fr-FR" altLang="fr-FR" sz="1400" dirty="0" err="1"/>
              <a:t>ArduPilot</a:t>
            </a:r>
            <a:r>
              <a:rPr lang="fr-FR" altLang="fr-FR" sz="1400" dirty="0"/>
              <a:t>…) = </a:t>
            </a:r>
            <a:r>
              <a:rPr lang="fr-FR" altLang="fr-FR" sz="1400" b="1" dirty="0" err="1"/>
              <a:t>HKPilot</a:t>
            </a:r>
            <a:r>
              <a:rPr lang="fr-FR" altLang="fr-FR" sz="1400" b="1" dirty="0"/>
              <a:t> </a:t>
            </a:r>
            <a:r>
              <a:rPr lang="fr-FR" altLang="fr-FR" sz="1400" b="1" dirty="0" err="1"/>
              <a:t>Mega</a:t>
            </a:r>
            <a:r>
              <a:rPr lang="fr-FR" altLang="fr-FR" sz="1400" dirty="0"/>
              <a:t> = </a:t>
            </a:r>
            <a:r>
              <a:rPr lang="fr-FR" altLang="fr-FR" sz="1400" b="1" dirty="0" err="1"/>
              <a:t>ArduFlyer</a:t>
            </a:r>
            <a:endParaRPr lang="fr-FR" altLang="fr-FR" sz="1400" dirty="0"/>
          </a:p>
          <a:p>
            <a:pPr lvl="2"/>
            <a:r>
              <a:rPr lang="fr-FR" altLang="fr-FR" sz="1400" b="1" dirty="0" err="1"/>
              <a:t>Pixhawk</a:t>
            </a:r>
            <a:r>
              <a:rPr lang="fr-FR" altLang="fr-FR" sz="1400" dirty="0"/>
              <a:t> (FMUv2) = </a:t>
            </a:r>
            <a:r>
              <a:rPr lang="fr-FR" altLang="fr-FR" sz="1400" b="1" dirty="0"/>
              <a:t>HKPilot32</a:t>
            </a:r>
            <a:r>
              <a:rPr lang="fr-FR" altLang="fr-FR" sz="1400" dirty="0"/>
              <a:t> = </a:t>
            </a:r>
            <a:r>
              <a:rPr lang="fr-FR" altLang="fr-FR" sz="1400" b="1" dirty="0" err="1"/>
              <a:t>Dropix</a:t>
            </a:r>
            <a:r>
              <a:rPr lang="fr-FR" altLang="fr-FR" sz="1400" b="1" dirty="0"/>
              <a:t> v2</a:t>
            </a:r>
            <a:endParaRPr lang="fr-FR" altLang="fr-FR" sz="1400" dirty="0"/>
          </a:p>
          <a:p>
            <a:pPr lvl="2"/>
            <a:r>
              <a:rPr lang="fr-FR" altLang="fr-FR" sz="1400" dirty="0" err="1"/>
              <a:t>Pixhawk</a:t>
            </a:r>
            <a:r>
              <a:rPr lang="fr-FR" altLang="fr-FR" sz="1400" dirty="0"/>
              <a:t> 2 (FMUv3)</a:t>
            </a:r>
          </a:p>
          <a:p>
            <a:pPr lvl="2"/>
            <a:r>
              <a:rPr lang="fr-FR" altLang="fr-FR" sz="1400" dirty="0" err="1"/>
              <a:t>Pixracer</a:t>
            </a:r>
            <a:r>
              <a:rPr lang="fr-FR" altLang="fr-FR" sz="1400" dirty="0"/>
              <a:t> (FMUv4)</a:t>
            </a:r>
          </a:p>
          <a:p>
            <a:pPr lvl="2"/>
            <a:r>
              <a:rPr lang="fr-FR" altLang="fr-FR" sz="1400" b="1" dirty="0" err="1"/>
              <a:t>Pixhawk</a:t>
            </a:r>
            <a:r>
              <a:rPr lang="fr-FR" altLang="fr-FR" sz="1400" b="1" dirty="0"/>
              <a:t> 3 Pro</a:t>
            </a:r>
            <a:r>
              <a:rPr lang="fr-FR" altLang="fr-FR" sz="1400" dirty="0"/>
              <a:t> (FMUv4-PRO)</a:t>
            </a:r>
          </a:p>
          <a:p>
            <a:pPr lvl="2"/>
            <a:r>
              <a:rPr lang="fr-FR" altLang="fr-FR" sz="1400" b="1" dirty="0" err="1"/>
              <a:t>Pixhawk</a:t>
            </a:r>
            <a:r>
              <a:rPr lang="fr-FR" altLang="fr-FR" sz="1400" b="1" dirty="0"/>
              <a:t> 4 Mini</a:t>
            </a:r>
            <a:r>
              <a:rPr lang="fr-FR" altLang="fr-FR" sz="1400" dirty="0"/>
              <a:t> (FMUv5)</a:t>
            </a:r>
            <a:endParaRPr lang="fr-FR" altLang="fr-FR" sz="1400" b="1" dirty="0"/>
          </a:p>
        </p:txBody>
      </p:sp>
      <p:pic>
        <p:nvPicPr>
          <p:cNvPr id="80901" name="Picture 3">
            <a:extLst>
              <a:ext uri="{FF2B5EF4-FFF2-40B4-BE49-F238E27FC236}">
                <a16:creationId xmlns:a16="http://schemas.microsoft.com/office/drawing/2014/main" id="{11A10E3D-9C9F-0CAC-899E-BE857E62B9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6575" y="5157788"/>
            <a:ext cx="89376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4">
            <a:extLst>
              <a:ext uri="{FF2B5EF4-FFF2-40B4-BE49-F238E27FC236}">
                <a16:creationId xmlns:a16="http://schemas.microsoft.com/office/drawing/2014/main" id="{DF6D5051-B528-FBDE-1F11-F27A3F458A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5275" y="5213350"/>
            <a:ext cx="8953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2" descr="A picture containing calculator&#10;&#10;Description automatically generated">
            <a:extLst>
              <a:ext uri="{FF2B5EF4-FFF2-40B4-BE49-F238E27FC236}">
                <a16:creationId xmlns:a16="http://schemas.microsoft.com/office/drawing/2014/main" id="{4568C036-0094-0B4C-8F54-991DB8C55F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413" y="4932363"/>
            <a:ext cx="534987"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6" descr="A circuit board&#10;&#10;Description automatically generated">
            <a:extLst>
              <a:ext uri="{FF2B5EF4-FFF2-40B4-BE49-F238E27FC236}">
                <a16:creationId xmlns:a16="http://schemas.microsoft.com/office/drawing/2014/main" id="{2332B941-F426-5745-68C8-69FC9E635C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7313" y="5365750"/>
            <a:ext cx="9747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5" name="Picture 8" descr="A circuit board&#10;&#10;Description automatically generated">
            <a:extLst>
              <a:ext uri="{FF2B5EF4-FFF2-40B4-BE49-F238E27FC236}">
                <a16:creationId xmlns:a16="http://schemas.microsoft.com/office/drawing/2014/main" id="{0164D2AD-B007-2058-D5F4-5E0AB086DF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713" y="5713413"/>
            <a:ext cx="534987"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6" name="Picture 10" descr="A circuit board&#10;&#10;Description automatically generated">
            <a:extLst>
              <a:ext uri="{FF2B5EF4-FFF2-40B4-BE49-F238E27FC236}">
                <a16:creationId xmlns:a16="http://schemas.microsoft.com/office/drawing/2014/main" id="{E09212F1-D2E7-F6B8-8D84-652D23FA26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85163" y="4614863"/>
            <a:ext cx="768350"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7" name="Picture 4" descr="A circuit board&#10;&#10;Description automatically generated">
            <a:extLst>
              <a:ext uri="{FF2B5EF4-FFF2-40B4-BE49-F238E27FC236}">
                <a16:creationId xmlns:a16="http://schemas.microsoft.com/office/drawing/2014/main" id="{E8CD1F2A-689F-9646-E79E-442DABA611E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73613" y="5775325"/>
            <a:ext cx="842962"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ogo&#10;&#10;Description automatically generated">
            <a:extLst>
              <a:ext uri="{FF2B5EF4-FFF2-40B4-BE49-F238E27FC236}">
                <a16:creationId xmlns:a16="http://schemas.microsoft.com/office/drawing/2014/main" id="{28143BE8-C55A-3E55-3F1A-3DA255FF44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3456" y="1916832"/>
            <a:ext cx="296996" cy="296996"/>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B896EFF9-D08F-9020-ED59-4C4ACD5C23B4}"/>
              </a:ext>
            </a:extLst>
          </p:cNvPr>
          <p:cNvSpPr>
            <a:spLocks noGrp="1" noChangeArrowheads="1"/>
          </p:cNvSpPr>
          <p:nvPr>
            <p:ph type="title"/>
          </p:nvPr>
        </p:nvSpPr>
        <p:spPr/>
        <p:txBody>
          <a:bodyPr/>
          <a:lstStyle/>
          <a:p>
            <a:pPr eaLnBrk="1" hangingPunct="1"/>
            <a:r>
              <a:rPr lang="fr-FR" altLang="fr-FR" sz="2800"/>
              <a:t>Concevoir un robot</a:t>
            </a:r>
          </a:p>
        </p:txBody>
      </p:sp>
      <p:sp>
        <p:nvSpPr>
          <p:cNvPr id="81923" name="Rectangle 3">
            <a:extLst>
              <a:ext uri="{FF2B5EF4-FFF2-40B4-BE49-F238E27FC236}">
                <a16:creationId xmlns:a16="http://schemas.microsoft.com/office/drawing/2014/main" id="{EB528615-CD55-824B-68CF-2C27A7B1EBBA}"/>
              </a:ext>
            </a:extLst>
          </p:cNvPr>
          <p:cNvSpPr>
            <a:spLocks noGrp="1" noChangeArrowheads="1"/>
          </p:cNvSpPr>
          <p:nvPr>
            <p:ph type="body" idx="1"/>
          </p:nvPr>
        </p:nvSpPr>
        <p:spPr>
          <a:xfrm>
            <a:off x="457200" y="1447800"/>
            <a:ext cx="6851104" cy="4724400"/>
          </a:xfrm>
        </p:spPr>
        <p:txBody>
          <a:bodyPr/>
          <a:lstStyle/>
          <a:p>
            <a:r>
              <a:rPr lang="fr-FR" altLang="fr-FR" dirty="0"/>
              <a:t>Autopilote :</a:t>
            </a:r>
          </a:p>
          <a:p>
            <a:pPr lvl="1"/>
            <a:r>
              <a:rPr lang="fr-FR" altLang="fr-FR" dirty="0"/>
              <a:t>Pratiquement tous les </a:t>
            </a:r>
            <a:r>
              <a:rPr lang="fr-FR" altLang="fr-FR" dirty="0" err="1"/>
              <a:t>multirotors</a:t>
            </a:r>
            <a:r>
              <a:rPr lang="fr-FR" altLang="fr-FR" dirty="0"/>
              <a:t> (quadrirotor, hexarotor, octorotor, etc.) sont vendus avec un autopilote, la plupart étant propres à la marque ou au modèle. En effet, contrôler manuellement la vitesse des 4 (ou plus) moteurs n’est pas évident, d’où le besoin d’aides à la stabilisation au moins en roulis et tangage</a:t>
            </a:r>
          </a:p>
          <a:p>
            <a:pPr lvl="1"/>
            <a:endParaRPr lang="fr-FR" altLang="fr-FR" dirty="0"/>
          </a:p>
          <a:p>
            <a:pPr lvl="2"/>
            <a:r>
              <a:rPr lang="fr-FR" altLang="fr-FR" dirty="0"/>
              <a:t>DJI A3 de DJI Matrice 600</a:t>
            </a:r>
          </a:p>
          <a:p>
            <a:pPr lvl="2"/>
            <a:endParaRPr lang="fr-FR" altLang="fr-FR" dirty="0"/>
          </a:p>
          <a:p>
            <a:pPr lvl="2"/>
            <a:r>
              <a:rPr lang="fr-FR" altLang="fr-FR" dirty="0" err="1"/>
              <a:t>SwellPro</a:t>
            </a:r>
            <a:r>
              <a:rPr lang="fr-FR" altLang="fr-FR" dirty="0"/>
              <a:t> S3 de </a:t>
            </a:r>
            <a:r>
              <a:rPr lang="fr-FR" altLang="fr-FR" dirty="0" err="1"/>
              <a:t>SwellPro</a:t>
            </a:r>
            <a:r>
              <a:rPr lang="fr-FR" altLang="fr-FR" dirty="0"/>
              <a:t> </a:t>
            </a:r>
            <a:r>
              <a:rPr lang="fr-FR" altLang="fr-FR" dirty="0" err="1"/>
              <a:t>Splash</a:t>
            </a:r>
            <a:r>
              <a:rPr lang="fr-FR" altLang="fr-FR" dirty="0"/>
              <a:t> Drone 3</a:t>
            </a:r>
          </a:p>
          <a:p>
            <a:pPr lvl="2"/>
            <a:endParaRPr lang="fr-FR" altLang="fr-FR" dirty="0"/>
          </a:p>
          <a:p>
            <a:pPr lvl="2"/>
            <a:endParaRPr lang="fr-FR" altLang="fr-FR" dirty="0"/>
          </a:p>
        </p:txBody>
      </p:sp>
      <p:pic>
        <p:nvPicPr>
          <p:cNvPr id="81924" name="Picture 2" descr="A picture containing indoor&#10;&#10;Description automatically generated">
            <a:extLst>
              <a:ext uri="{FF2B5EF4-FFF2-40B4-BE49-F238E27FC236}">
                <a16:creationId xmlns:a16="http://schemas.microsoft.com/office/drawing/2014/main" id="{B6587945-67AE-E708-152A-501BC8795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4057650"/>
            <a:ext cx="1404938"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4" descr="A picture containing grass, outdoor, sky, field&#10;&#10;Description automatically generated">
            <a:extLst>
              <a:ext uri="{FF2B5EF4-FFF2-40B4-BE49-F238E27FC236}">
                <a16:creationId xmlns:a16="http://schemas.microsoft.com/office/drawing/2014/main" id="{BC05D91A-9993-4E4C-E524-4B84E87F13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379" y="3644305"/>
            <a:ext cx="201612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6" descr="Text&#10;&#10;Description automatically generated">
            <a:extLst>
              <a:ext uri="{FF2B5EF4-FFF2-40B4-BE49-F238E27FC236}">
                <a16:creationId xmlns:a16="http://schemas.microsoft.com/office/drawing/2014/main" id="{35639280-A137-C1E6-4A6A-3387F68F39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6163" y="5464175"/>
            <a:ext cx="18002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8" descr="A picture containing water, outdoor, water sport, sport&#10;&#10;Description automatically generated">
            <a:extLst>
              <a:ext uri="{FF2B5EF4-FFF2-40B4-BE49-F238E27FC236}">
                <a16:creationId xmlns:a16="http://schemas.microsoft.com/office/drawing/2014/main" id="{C6ABB2A3-419E-7631-2CD8-79693E85AB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9275" y="5211464"/>
            <a:ext cx="207962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B912106B-9D7C-B151-6F1B-A98232CB80A2}"/>
              </a:ext>
            </a:extLst>
          </p:cNvPr>
          <p:cNvSpPr>
            <a:spLocks noGrp="1" noChangeArrowheads="1"/>
          </p:cNvSpPr>
          <p:nvPr>
            <p:ph type="title"/>
          </p:nvPr>
        </p:nvSpPr>
        <p:spPr/>
        <p:txBody>
          <a:bodyPr/>
          <a:lstStyle/>
          <a:p>
            <a:pPr eaLnBrk="1" hangingPunct="1"/>
            <a:r>
              <a:rPr lang="fr-FR" altLang="fr-FR" sz="2800"/>
              <a:t>Concevoir un robot</a:t>
            </a:r>
          </a:p>
        </p:txBody>
      </p:sp>
      <p:sp>
        <p:nvSpPr>
          <p:cNvPr id="82947" name="Rectangle 3">
            <a:extLst>
              <a:ext uri="{FF2B5EF4-FFF2-40B4-BE49-F238E27FC236}">
                <a16:creationId xmlns:a16="http://schemas.microsoft.com/office/drawing/2014/main" id="{BAD34E4F-318E-5067-06CA-8A4ECE776CC2}"/>
              </a:ext>
            </a:extLst>
          </p:cNvPr>
          <p:cNvSpPr>
            <a:spLocks noGrp="1" noChangeArrowheads="1"/>
          </p:cNvSpPr>
          <p:nvPr>
            <p:ph type="body" idx="1"/>
          </p:nvPr>
        </p:nvSpPr>
        <p:spPr/>
        <p:txBody>
          <a:bodyPr/>
          <a:lstStyle/>
          <a:p>
            <a:r>
              <a:rPr lang="fr-FR" altLang="fr-FR" dirty="0"/>
              <a:t>Autopilote :</a:t>
            </a:r>
          </a:p>
          <a:p>
            <a:pPr lvl="1"/>
            <a:r>
              <a:rPr lang="fr-FR" altLang="fr-FR" dirty="0"/>
              <a:t>Il y a des concepts et du vocabulaire particuliers qu’on retrouve souvent quand on utilise un autopilote</a:t>
            </a:r>
          </a:p>
          <a:p>
            <a:pPr lvl="2"/>
            <a:r>
              <a:rPr lang="fr-FR" altLang="fr-FR" sz="1200" b="1" dirty="0"/>
              <a:t>Arm</a:t>
            </a:r>
            <a:r>
              <a:rPr lang="fr-FR" altLang="fr-FR" sz="1200" dirty="0"/>
              <a:t> and </a:t>
            </a:r>
            <a:r>
              <a:rPr lang="fr-FR" altLang="fr-FR" sz="1200" b="1" dirty="0" err="1"/>
              <a:t>disarm</a:t>
            </a:r>
            <a:r>
              <a:rPr lang="fr-FR" altLang="fr-FR" sz="1200" dirty="0"/>
              <a:t>: autoriser ou désactiver la génération de signaux de commandes (nécessairement au neutre au départ) par l’autopilote vers les </a:t>
            </a:r>
            <a:r>
              <a:rPr lang="fr-FR" altLang="fr-FR" sz="1200" dirty="0" err="1"/>
              <a:t>ESCs</a:t>
            </a:r>
            <a:r>
              <a:rPr lang="fr-FR" altLang="fr-FR" sz="1200" dirty="0"/>
              <a:t> des moteurs</a:t>
            </a:r>
          </a:p>
          <a:p>
            <a:pPr lvl="2"/>
            <a:r>
              <a:rPr lang="fr-FR" altLang="fr-FR" sz="1200" b="1" dirty="0" err="1"/>
              <a:t>Arming</a:t>
            </a:r>
            <a:r>
              <a:rPr lang="fr-FR" altLang="fr-FR" sz="1200" b="1" dirty="0"/>
              <a:t> checks</a:t>
            </a:r>
            <a:r>
              <a:rPr lang="fr-FR" altLang="fr-FR" sz="1200" dirty="0"/>
              <a:t>: vérifications faites par l’autopilote avant d’autoriser l’armement, e.g. état de la centrale inertielle, qualité du GPS, qualité de réception de la télécommande, état du bouton d’armement sur le drone, etc.</a:t>
            </a:r>
          </a:p>
          <a:p>
            <a:pPr lvl="2"/>
            <a:r>
              <a:rPr lang="fr-FR" altLang="fr-FR" sz="1200" b="1" dirty="0"/>
              <a:t>RTL</a:t>
            </a:r>
            <a:r>
              <a:rPr lang="fr-FR" altLang="fr-FR" sz="1200" dirty="0"/>
              <a:t>/</a:t>
            </a:r>
            <a:r>
              <a:rPr lang="fr-FR" altLang="fr-FR" sz="1200" b="1" dirty="0"/>
              <a:t>RTH</a:t>
            </a:r>
            <a:r>
              <a:rPr lang="fr-FR" altLang="fr-FR" sz="1200" dirty="0"/>
              <a:t>: </a:t>
            </a:r>
            <a:r>
              <a:rPr lang="fr-FR" altLang="fr-FR" sz="1200" b="1" dirty="0"/>
              <a:t>Return To Launch</a:t>
            </a:r>
            <a:r>
              <a:rPr lang="fr-FR" altLang="fr-FR" sz="1200" dirty="0"/>
              <a:t>/</a:t>
            </a:r>
            <a:r>
              <a:rPr lang="fr-FR" altLang="fr-FR" sz="1200" b="1" dirty="0"/>
              <a:t>Home</a:t>
            </a:r>
            <a:r>
              <a:rPr lang="fr-FR" altLang="fr-FR" sz="1200" dirty="0"/>
              <a:t> est une fonction de retour automatique au point de départ. Il faut bien lire la documentation du drone pour comprendre ce qu’il considère comme position de départ! En général, c’est la position du dernier armement, mais si le drone ne peut pas estimer sa position il se peut qu’il ne fasse qu’atterrir sur place… Il y a parfois aussi des modes </a:t>
            </a:r>
            <a:r>
              <a:rPr lang="fr-FR" altLang="fr-FR" sz="1200" b="1" dirty="0" err="1"/>
              <a:t>SmartRTL</a:t>
            </a:r>
            <a:r>
              <a:rPr lang="fr-FR" altLang="fr-FR" sz="1200" dirty="0"/>
              <a:t> qui cherchent à revenir en suivant le même parcours qu’à l’aller, ce qui est utile en particulier pour les drones n’ayant pas de capteurs pour détecter les obstacles</a:t>
            </a:r>
          </a:p>
          <a:p>
            <a:pPr lvl="2"/>
            <a:r>
              <a:rPr lang="fr-FR" altLang="fr-FR" sz="1200" b="1" dirty="0" err="1"/>
              <a:t>Failsafe</a:t>
            </a:r>
            <a:r>
              <a:rPr lang="fr-FR" altLang="fr-FR" sz="1200" dirty="0"/>
              <a:t>: Ce sont des actions pouvant être activées lorsqu’un problème spécifique est détecté en vol par l’autopilote (voir aussi le concept de </a:t>
            </a:r>
            <a:r>
              <a:rPr lang="fr-FR" altLang="fr-FR" sz="1200" dirty="0" err="1"/>
              <a:t>watchdog</a:t>
            </a:r>
            <a:r>
              <a:rPr lang="fr-FR" altLang="fr-FR" sz="1200" dirty="0"/>
              <a:t> : </a:t>
            </a:r>
            <a:r>
              <a:rPr lang="fr-FR" altLang="fr-FR" sz="1200" dirty="0">
                <a:hlinkClick r:id="rId2"/>
              </a:rPr>
              <a:t>https://en.wikipedia.org/wiki/Watchdog_timer</a:t>
            </a:r>
            <a:r>
              <a:rPr lang="fr-FR" altLang="fr-FR" sz="1200" dirty="0"/>
              <a:t>), le problème le plus classique étant la batterie faible ou la perte de communication avec la télécommande. Il faut donc bien lire la documentation du drone pour comprendre ce qu’il va faire, en général on peut configurer un RTL en cas de batterie faible et un atterrissage immédiat en cas de batterie très faible. Il y a souvent possibilité d’interrompre l’action d’un </a:t>
            </a:r>
            <a:r>
              <a:rPr lang="fr-FR" altLang="fr-FR" sz="1200" dirty="0" err="1"/>
              <a:t>failsafe</a:t>
            </a:r>
            <a:r>
              <a:rPr lang="fr-FR" altLang="fr-FR" sz="1200" dirty="0"/>
              <a:t> en forçant un changement vers un autre mode de vol puis en revenant à un mode de contrôle manuel</a:t>
            </a:r>
          </a:p>
          <a:p>
            <a:pPr lvl="2"/>
            <a:r>
              <a:rPr lang="fr-FR" altLang="fr-FR" sz="1200" b="1" dirty="0" err="1"/>
              <a:t>Geo</a:t>
            </a:r>
            <a:r>
              <a:rPr lang="fr-FR" altLang="fr-FR" sz="1200" b="1" dirty="0"/>
              <a:t> </a:t>
            </a:r>
            <a:r>
              <a:rPr lang="fr-FR" altLang="fr-FR" sz="1200" b="1" dirty="0" err="1"/>
              <a:t>fencing</a:t>
            </a:r>
            <a:r>
              <a:rPr lang="fr-FR" altLang="fr-FR" sz="1200" dirty="0"/>
              <a:t>: mettre en place une barrière virtuelle que le drone n’a pas le droit de franchir</a:t>
            </a:r>
          </a:p>
          <a:p>
            <a:pPr lvl="2"/>
            <a:r>
              <a:rPr lang="fr-FR" altLang="fr-FR" sz="1200" dirty="0"/>
              <a:t>Voir aussi: </a:t>
            </a:r>
            <a:r>
              <a:rPr lang="fr-FR" altLang="fr-FR" sz="1200" dirty="0">
                <a:hlinkClick r:id="rId3"/>
              </a:rPr>
              <a:t>https://ardupilot.org/planner/docs/common-glossary.html</a:t>
            </a:r>
            <a:r>
              <a:rPr lang="fr-FR" altLang="fr-FR" sz="1200" dirty="0"/>
              <a:t>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4BAC496C-A833-621A-B9B0-92ACDB92919B}"/>
              </a:ext>
            </a:extLst>
          </p:cNvPr>
          <p:cNvSpPr>
            <a:spLocks noGrp="1" noChangeArrowheads="1"/>
          </p:cNvSpPr>
          <p:nvPr>
            <p:ph type="title"/>
          </p:nvPr>
        </p:nvSpPr>
        <p:spPr/>
        <p:txBody>
          <a:bodyPr/>
          <a:lstStyle/>
          <a:p>
            <a:pPr eaLnBrk="1" hangingPunct="1"/>
            <a:r>
              <a:rPr lang="fr-FR" altLang="fr-FR" sz="2800"/>
              <a:t>Concevoir un robot</a:t>
            </a:r>
          </a:p>
        </p:txBody>
      </p:sp>
      <p:sp>
        <p:nvSpPr>
          <p:cNvPr id="83971" name="Rectangle 3">
            <a:extLst>
              <a:ext uri="{FF2B5EF4-FFF2-40B4-BE49-F238E27FC236}">
                <a16:creationId xmlns:a16="http://schemas.microsoft.com/office/drawing/2014/main" id="{41318AE1-98A9-8B50-14F6-8B79FF4CCBDD}"/>
              </a:ext>
            </a:extLst>
          </p:cNvPr>
          <p:cNvSpPr>
            <a:spLocks noGrp="1" noChangeArrowheads="1"/>
          </p:cNvSpPr>
          <p:nvPr>
            <p:ph type="body" idx="1"/>
          </p:nvPr>
        </p:nvSpPr>
        <p:spPr/>
        <p:txBody>
          <a:bodyPr/>
          <a:lstStyle/>
          <a:p>
            <a:r>
              <a:rPr lang="fr-FR" altLang="fr-FR"/>
              <a:t>Autopilote :</a:t>
            </a:r>
          </a:p>
          <a:p>
            <a:pPr lvl="1"/>
            <a:r>
              <a:rPr lang="fr-FR" altLang="fr-FR"/>
              <a:t>Exemple de construction de drone avec autopilote compatible </a:t>
            </a:r>
            <a:r>
              <a:rPr lang="fr-FR" altLang="fr-FR" b="1"/>
              <a:t>ArduCopter</a:t>
            </a:r>
            <a:r>
              <a:rPr lang="fr-FR" altLang="fr-FR"/>
              <a:t> contrôlé via </a:t>
            </a:r>
            <a:r>
              <a:rPr lang="fr-FR" altLang="fr-FR" b="1"/>
              <a:t>Raspberry Pi</a:t>
            </a:r>
            <a:r>
              <a:rPr lang="fr-FR" altLang="fr-FR"/>
              <a:t> avec le protocole </a:t>
            </a:r>
            <a:r>
              <a:rPr lang="fr-FR" altLang="fr-FR" b="1"/>
              <a:t>MAVLink</a:t>
            </a:r>
            <a:r>
              <a:rPr lang="fr-FR" altLang="fr-FR"/>
              <a:t> : </a:t>
            </a:r>
            <a:r>
              <a:rPr lang="fr-FR" altLang="fr-FR">
                <a:hlinkClick r:id="rId2"/>
              </a:rPr>
              <a:t>https://www.ensta-bretagne.fr/lebars/tutorials/TD_ARDU_PARROT.pdf</a:t>
            </a:r>
            <a:r>
              <a:rPr lang="fr-FR" altLang="fr-FR"/>
              <a:t>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a:extLst>
              <a:ext uri="{FF2B5EF4-FFF2-40B4-BE49-F238E27FC236}">
                <a16:creationId xmlns:a16="http://schemas.microsoft.com/office/drawing/2014/main" id="{A6C42B5E-FD85-AE1A-3D30-B1E11CC7E6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7325" y="3810000"/>
            <a:ext cx="2597150"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3">
            <a:extLst>
              <a:ext uri="{FF2B5EF4-FFF2-40B4-BE49-F238E27FC236}">
                <a16:creationId xmlns:a16="http://schemas.microsoft.com/office/drawing/2014/main" id="{D48979D2-6651-8896-D8C5-9BA35EFA396F}"/>
              </a:ext>
            </a:extLst>
          </p:cNvPr>
          <p:cNvSpPr>
            <a:spLocks noGrp="1" noChangeArrowheads="1"/>
          </p:cNvSpPr>
          <p:nvPr>
            <p:ph type="body" idx="1"/>
          </p:nvPr>
        </p:nvSpPr>
        <p:spPr/>
        <p:txBody>
          <a:bodyPr/>
          <a:lstStyle/>
          <a:p>
            <a:r>
              <a:rPr lang="fr-FR" altLang="fr-FR"/>
              <a:t>Communication :</a:t>
            </a:r>
          </a:p>
          <a:p>
            <a:pPr lvl="1"/>
            <a:r>
              <a:rPr lang="fr-FR" altLang="fr-FR"/>
              <a:t>Commande des actionneurs</a:t>
            </a:r>
          </a:p>
          <a:p>
            <a:pPr lvl="2"/>
            <a:r>
              <a:rPr lang="fr-FR" altLang="fr-FR"/>
              <a:t>Récepteur de modélisme côté robot, télécommande côté opérateur</a:t>
            </a:r>
          </a:p>
          <a:p>
            <a:pPr lvl="2"/>
            <a:r>
              <a:rPr lang="fr-FR" altLang="fr-FR"/>
              <a:t>	Pas besoin de PC, est fait pour être relié directement aux ESC et/ou servos</a:t>
            </a:r>
          </a:p>
          <a:p>
            <a:pPr lvl="2"/>
            <a:r>
              <a:rPr lang="fr-FR" altLang="fr-FR"/>
              <a:t>	Typiquement 4-8 PWM</a:t>
            </a:r>
          </a:p>
          <a:p>
            <a:pPr lvl="2"/>
            <a:r>
              <a:rPr lang="fr-FR" altLang="fr-FR"/>
              <a:t>	Fréquences classiques : actuellement 2.4 GHz, 868 MHz, 433 MHz, anciennement 27, 35, 40, 41 MHz</a:t>
            </a:r>
          </a:p>
          <a:p>
            <a:pPr lvl="2"/>
            <a:r>
              <a:rPr lang="fr-FR" altLang="fr-FR"/>
              <a:t>	Communication en général uniquement dans le sens télécommande vers récepteur</a:t>
            </a:r>
          </a:p>
          <a:p>
            <a:pPr lvl="2"/>
            <a:r>
              <a:rPr lang="fr-FR" altLang="fr-FR"/>
              <a:t>	</a:t>
            </a:r>
          </a:p>
          <a:p>
            <a:pPr lvl="2"/>
            <a:r>
              <a:rPr lang="fr-FR" altLang="fr-FR"/>
              <a:t>	</a:t>
            </a:r>
          </a:p>
        </p:txBody>
      </p:sp>
      <p:pic>
        <p:nvPicPr>
          <p:cNvPr id="84996" name="Picture 2">
            <a:extLst>
              <a:ext uri="{FF2B5EF4-FFF2-40B4-BE49-F238E27FC236}">
                <a16:creationId xmlns:a16="http://schemas.microsoft.com/office/drawing/2014/main" id="{AB5BB9A1-66C7-D6E3-0392-B630B7DE3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5262563"/>
            <a:ext cx="2484437"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Rectangle 2">
            <a:extLst>
              <a:ext uri="{FF2B5EF4-FFF2-40B4-BE49-F238E27FC236}">
                <a16:creationId xmlns:a16="http://schemas.microsoft.com/office/drawing/2014/main" id="{87188B4E-EA56-99AE-2AB2-BD2F36D52640}"/>
              </a:ext>
            </a:extLst>
          </p:cNvPr>
          <p:cNvSpPr>
            <a:spLocks noGrp="1" noChangeArrowheads="1"/>
          </p:cNvSpPr>
          <p:nvPr>
            <p:ph type="title"/>
          </p:nvPr>
        </p:nvSpPr>
        <p:spPr/>
        <p:txBody>
          <a:bodyPr/>
          <a:lstStyle/>
          <a:p>
            <a:pPr eaLnBrk="1" hangingPunct="1"/>
            <a:r>
              <a:rPr lang="fr-FR" altLang="fr-FR" sz="2800"/>
              <a:t>Concevoir un robot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a:extLst>
              <a:ext uri="{FF2B5EF4-FFF2-40B4-BE49-F238E27FC236}">
                <a16:creationId xmlns:a16="http://schemas.microsoft.com/office/drawing/2014/main" id="{BBDB3059-BF69-6C2E-CB40-74797E3CFA3F}"/>
              </a:ext>
            </a:extLst>
          </p:cNvPr>
          <p:cNvSpPr>
            <a:spLocks noGrp="1" noChangeArrowheads="1"/>
          </p:cNvSpPr>
          <p:nvPr>
            <p:ph type="body" idx="1"/>
          </p:nvPr>
        </p:nvSpPr>
        <p:spPr/>
        <p:txBody>
          <a:bodyPr/>
          <a:lstStyle/>
          <a:p>
            <a:r>
              <a:rPr lang="fr-FR" altLang="fr-FR" dirty="0"/>
              <a:t>Communication :</a:t>
            </a:r>
          </a:p>
          <a:p>
            <a:pPr lvl="1"/>
            <a:r>
              <a:rPr lang="fr-FR" altLang="fr-FR" dirty="0"/>
              <a:t>Commande des actionneurs</a:t>
            </a:r>
          </a:p>
          <a:p>
            <a:pPr lvl="2"/>
            <a:r>
              <a:rPr lang="fr-FR" altLang="fr-FR" dirty="0"/>
              <a:t>Récepteur de modélisme côté robot, télécommande côté opérateur</a:t>
            </a:r>
          </a:p>
          <a:p>
            <a:pPr lvl="2"/>
            <a:r>
              <a:rPr lang="fr-FR" altLang="fr-FR" dirty="0"/>
              <a:t>	</a:t>
            </a:r>
            <a:r>
              <a:rPr lang="fr-FR" altLang="fr-FR" sz="1600" dirty="0"/>
              <a:t>Télécommandes configurables (e.g. </a:t>
            </a:r>
            <a:r>
              <a:rPr lang="fr-FR" altLang="fr-FR" sz="1600" dirty="0" err="1"/>
              <a:t>FrSky</a:t>
            </a:r>
            <a:r>
              <a:rPr lang="fr-FR" altLang="fr-FR" sz="1600" dirty="0"/>
              <a:t> </a:t>
            </a:r>
            <a:r>
              <a:rPr lang="fr-FR" altLang="fr-FR" sz="1600" dirty="0" err="1"/>
              <a:t>Taranis</a:t>
            </a:r>
            <a:r>
              <a:rPr lang="fr-FR" altLang="fr-FR" sz="1600" dirty="0"/>
              <a:t> QX7 ACCESS, </a:t>
            </a:r>
            <a:r>
              <a:rPr lang="fr-FR" altLang="fr-FR" sz="1600" dirty="0" err="1"/>
              <a:t>Turnigy</a:t>
            </a:r>
            <a:r>
              <a:rPr lang="fr-FR" altLang="fr-FR" sz="1600" dirty="0"/>
              <a:t> 9XR Pro)</a:t>
            </a:r>
          </a:p>
          <a:p>
            <a:pPr lvl="3"/>
            <a:r>
              <a:rPr lang="fr-FR" altLang="fr-FR" sz="1000" dirty="0"/>
              <a:t>	</a:t>
            </a:r>
            <a:r>
              <a:rPr lang="fr-FR" altLang="fr-FR" sz="1400" dirty="0"/>
              <a:t>Bien vérifier la </a:t>
            </a:r>
            <a:r>
              <a:rPr lang="fr-FR" altLang="fr-FR" sz="1400" b="1" dirty="0"/>
              <a:t>batterie</a:t>
            </a:r>
            <a:r>
              <a:rPr lang="fr-FR" altLang="fr-FR" sz="1400" dirty="0"/>
              <a:t> (tension, forme, type, connecteur, etc.) qui peut être mis dedans</a:t>
            </a:r>
          </a:p>
          <a:p>
            <a:pPr lvl="3"/>
            <a:r>
              <a:rPr lang="fr-FR" altLang="fr-FR" sz="1400" dirty="0"/>
              <a:t>	En fonction de la batterie, il faut régler dans les paramètres de la télécommande l’</a:t>
            </a:r>
            <a:r>
              <a:rPr lang="fr-FR" altLang="fr-FR" sz="1400" b="1" dirty="0"/>
              <a:t>intervalle de tension possible</a:t>
            </a:r>
            <a:r>
              <a:rPr lang="fr-FR" altLang="fr-FR" sz="1400" dirty="0"/>
              <a:t> et le </a:t>
            </a:r>
            <a:r>
              <a:rPr lang="fr-FR" altLang="fr-FR" sz="1400" b="1" dirty="0"/>
              <a:t>seuil d’alarme</a:t>
            </a:r>
            <a:r>
              <a:rPr lang="fr-FR" altLang="fr-FR" sz="1400" dirty="0"/>
              <a:t>, si la télécommande a une fonction de charge, s’assurer qu’elle est compatible avec le type de batterie installé avant de l’utiliser</a:t>
            </a:r>
          </a:p>
          <a:p>
            <a:pPr lvl="3"/>
            <a:r>
              <a:rPr lang="fr-FR" altLang="fr-FR" sz="1400" dirty="0"/>
              <a:t>	Certaines télécommandes modernes (e.g. </a:t>
            </a:r>
            <a:r>
              <a:rPr lang="fr-FR" altLang="fr-FR" sz="1400" dirty="0" err="1"/>
              <a:t>FrSky</a:t>
            </a:r>
            <a:r>
              <a:rPr lang="fr-FR" altLang="fr-FR" sz="1400" dirty="0"/>
              <a:t> </a:t>
            </a:r>
            <a:r>
              <a:rPr lang="fr-FR" altLang="fr-FR" sz="1400" dirty="0" err="1"/>
              <a:t>Taranis</a:t>
            </a:r>
            <a:r>
              <a:rPr lang="fr-FR" altLang="fr-FR" sz="1400" dirty="0"/>
              <a:t> QX7 ACCESS) peuvent parfois être branchées en </a:t>
            </a:r>
            <a:r>
              <a:rPr lang="fr-FR" altLang="fr-FR" sz="1400" b="1" dirty="0"/>
              <a:t>USB</a:t>
            </a:r>
            <a:r>
              <a:rPr lang="fr-FR" altLang="fr-FR" sz="1400" dirty="0"/>
              <a:t> sur un PC et être reconnues comme un </a:t>
            </a:r>
            <a:r>
              <a:rPr lang="fr-FR" altLang="fr-FR" sz="1400" b="1" dirty="0"/>
              <a:t>joystick</a:t>
            </a:r>
            <a:r>
              <a:rPr lang="fr-FR" altLang="fr-FR" sz="1400" dirty="0"/>
              <a:t>, </a:t>
            </a:r>
            <a:r>
              <a:rPr lang="fr-FR" altLang="fr-FR" sz="1400" b="1" dirty="0"/>
              <a:t>tout en chargeant la batterie</a:t>
            </a:r>
          </a:p>
          <a:p>
            <a:pPr lvl="3"/>
            <a:r>
              <a:rPr lang="fr-FR" altLang="fr-FR" sz="1400" dirty="0"/>
              <a:t>	Elles ont un </a:t>
            </a:r>
            <a:r>
              <a:rPr lang="fr-FR" altLang="fr-FR" sz="1400" b="1" dirty="0" err="1"/>
              <a:t>firmware</a:t>
            </a:r>
            <a:r>
              <a:rPr lang="fr-FR" altLang="fr-FR" sz="1400" dirty="0"/>
              <a:t> qui peut parfois être mis à jour via carte micro SD en navigant dans les menus correspondants</a:t>
            </a:r>
          </a:p>
          <a:p>
            <a:pPr lvl="2"/>
            <a:r>
              <a:rPr lang="fr-FR" altLang="fr-FR" sz="1200" dirty="0"/>
              <a:t>	</a:t>
            </a:r>
          </a:p>
        </p:txBody>
      </p:sp>
      <p:sp>
        <p:nvSpPr>
          <p:cNvPr id="86019" name="Rectangle 2">
            <a:extLst>
              <a:ext uri="{FF2B5EF4-FFF2-40B4-BE49-F238E27FC236}">
                <a16:creationId xmlns:a16="http://schemas.microsoft.com/office/drawing/2014/main" id="{3F040CAC-F239-DAB7-F165-077B7B169E5A}"/>
              </a:ext>
            </a:extLst>
          </p:cNvPr>
          <p:cNvSpPr>
            <a:spLocks noGrp="1" noChangeArrowheads="1"/>
          </p:cNvSpPr>
          <p:nvPr>
            <p:ph type="title"/>
          </p:nvPr>
        </p:nvSpPr>
        <p:spPr/>
        <p:txBody>
          <a:bodyPr/>
          <a:lstStyle/>
          <a:p>
            <a:pPr eaLnBrk="1" hangingPunct="1"/>
            <a:r>
              <a:rPr lang="fr-FR" altLang="fr-FR" sz="2800"/>
              <a:t>Concevoir un robot</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3">
            <a:extLst>
              <a:ext uri="{FF2B5EF4-FFF2-40B4-BE49-F238E27FC236}">
                <a16:creationId xmlns:a16="http://schemas.microsoft.com/office/drawing/2014/main" id="{CC418581-A5AB-2002-291D-AC8848CE6725}"/>
              </a:ext>
            </a:extLst>
          </p:cNvPr>
          <p:cNvSpPr>
            <a:spLocks noGrp="1" noChangeArrowheads="1"/>
          </p:cNvSpPr>
          <p:nvPr>
            <p:ph type="body" idx="1"/>
          </p:nvPr>
        </p:nvSpPr>
        <p:spPr>
          <a:xfrm>
            <a:off x="457200" y="1447800"/>
            <a:ext cx="5338763" cy="4724400"/>
          </a:xfrm>
        </p:spPr>
        <p:txBody>
          <a:bodyPr/>
          <a:lstStyle/>
          <a:p>
            <a:r>
              <a:rPr lang="fr-FR" altLang="fr-FR" dirty="0"/>
              <a:t>Communication :</a:t>
            </a:r>
          </a:p>
          <a:p>
            <a:pPr lvl="1"/>
            <a:r>
              <a:rPr lang="fr-FR" altLang="fr-FR" dirty="0"/>
              <a:t>Commande des actionneurs</a:t>
            </a:r>
          </a:p>
          <a:p>
            <a:pPr lvl="2"/>
            <a:r>
              <a:rPr lang="fr-FR" altLang="fr-FR" dirty="0"/>
              <a:t>Récepteur de modélisme côté robot, télécommande côté opérateur</a:t>
            </a:r>
          </a:p>
          <a:p>
            <a:pPr lvl="2"/>
            <a:r>
              <a:rPr lang="fr-FR" altLang="fr-FR" dirty="0"/>
              <a:t>	</a:t>
            </a:r>
            <a:r>
              <a:rPr lang="fr-FR" altLang="fr-FR" sz="1600" dirty="0"/>
              <a:t>Télécommandes configurables (e.g. </a:t>
            </a:r>
            <a:r>
              <a:rPr lang="fr-FR" altLang="fr-FR" sz="1600" dirty="0" err="1"/>
              <a:t>FrSky</a:t>
            </a:r>
            <a:r>
              <a:rPr lang="fr-FR" altLang="fr-FR" sz="1600" dirty="0"/>
              <a:t> </a:t>
            </a:r>
            <a:r>
              <a:rPr lang="fr-FR" altLang="fr-FR" sz="1600" dirty="0" err="1"/>
              <a:t>Taranis</a:t>
            </a:r>
            <a:r>
              <a:rPr lang="fr-FR" altLang="fr-FR" sz="1600" dirty="0"/>
              <a:t> X9D, </a:t>
            </a:r>
            <a:r>
              <a:rPr lang="fr-FR" altLang="fr-FR" sz="1600" dirty="0" err="1"/>
              <a:t>Turnigy</a:t>
            </a:r>
            <a:r>
              <a:rPr lang="fr-FR" altLang="fr-FR" sz="1600" dirty="0"/>
              <a:t> 9XR Pro)</a:t>
            </a:r>
          </a:p>
          <a:p>
            <a:pPr lvl="3"/>
            <a:r>
              <a:rPr lang="fr-FR" altLang="fr-FR" sz="1000" dirty="0"/>
              <a:t>	</a:t>
            </a:r>
            <a:r>
              <a:rPr lang="fr-FR" altLang="fr-FR" sz="1400" dirty="0"/>
              <a:t>La navigation dans ses </a:t>
            </a:r>
            <a:r>
              <a:rPr lang="fr-FR" altLang="fr-FR" sz="1400" b="1" dirty="0"/>
              <a:t>menus de configuration</a:t>
            </a:r>
            <a:r>
              <a:rPr lang="fr-FR" altLang="fr-FR" sz="1400" dirty="0"/>
              <a:t> est en général basée sur des </a:t>
            </a:r>
            <a:r>
              <a:rPr lang="fr-FR" altLang="fr-FR" sz="1400" b="1" dirty="0"/>
              <a:t>appuis courts, longs ou simultanés de boutons</a:t>
            </a:r>
            <a:r>
              <a:rPr lang="fr-FR" altLang="fr-FR" sz="1400" dirty="0"/>
              <a:t>, éventuellement dès la mise sous tension. Il y a en général une section liée aux </a:t>
            </a:r>
            <a:r>
              <a:rPr lang="fr-FR" altLang="fr-FR" sz="1400" b="1" dirty="0"/>
              <a:t>paramètres globaux</a:t>
            </a:r>
            <a:r>
              <a:rPr lang="fr-FR" altLang="fr-FR" sz="1400" dirty="0"/>
              <a:t> de la télécommande (e.g. alarme batterie), une section pour créer des « profils » (souvent appelés « </a:t>
            </a:r>
            <a:r>
              <a:rPr lang="fr-FR" altLang="fr-FR" sz="1400" b="1" dirty="0"/>
              <a:t>MODELS</a:t>
            </a:r>
            <a:r>
              <a:rPr lang="fr-FR" altLang="fr-FR" sz="1400" dirty="0"/>
              <a:t> ») pour certains paramètres particuliers (e.g. </a:t>
            </a:r>
            <a:r>
              <a:rPr lang="fr-FR" altLang="fr-FR" sz="1400" b="1" dirty="0"/>
              <a:t>mixage des canaux</a:t>
            </a:r>
            <a:r>
              <a:rPr lang="fr-FR" altLang="fr-FR" sz="1400" dirty="0"/>
              <a:t>)</a:t>
            </a:r>
          </a:p>
          <a:p>
            <a:pPr lvl="3"/>
            <a:r>
              <a:rPr lang="fr-FR" altLang="fr-FR" sz="1400" dirty="0"/>
              <a:t>	Les sticks sont souvent appelés </a:t>
            </a:r>
            <a:r>
              <a:rPr lang="fr-FR" altLang="fr-FR" sz="1400" dirty="0" err="1"/>
              <a:t>Throttle</a:t>
            </a:r>
            <a:r>
              <a:rPr lang="fr-FR" altLang="fr-FR" sz="1400" dirty="0"/>
              <a:t>, </a:t>
            </a:r>
            <a:r>
              <a:rPr lang="fr-FR" altLang="fr-FR" sz="1400" dirty="0" err="1"/>
              <a:t>Rudder</a:t>
            </a:r>
            <a:r>
              <a:rPr lang="fr-FR" altLang="fr-FR" sz="1400" dirty="0"/>
              <a:t>, Ailerons, Elevons dans les menus. Les autres interrupteurs et potentiomètres ont souvent leurs noms inscrits à proximité</a:t>
            </a:r>
          </a:p>
        </p:txBody>
      </p:sp>
      <p:sp>
        <p:nvSpPr>
          <p:cNvPr id="87043" name="Rectangle 2">
            <a:extLst>
              <a:ext uri="{FF2B5EF4-FFF2-40B4-BE49-F238E27FC236}">
                <a16:creationId xmlns:a16="http://schemas.microsoft.com/office/drawing/2014/main" id="{1213A536-9ADD-7200-0187-8E4A8D651977}"/>
              </a:ext>
            </a:extLst>
          </p:cNvPr>
          <p:cNvSpPr>
            <a:spLocks noGrp="1" noChangeArrowheads="1"/>
          </p:cNvSpPr>
          <p:nvPr>
            <p:ph type="title"/>
          </p:nvPr>
        </p:nvSpPr>
        <p:spPr/>
        <p:txBody>
          <a:bodyPr/>
          <a:lstStyle/>
          <a:p>
            <a:pPr eaLnBrk="1" hangingPunct="1"/>
            <a:r>
              <a:rPr lang="fr-FR" altLang="fr-FR" sz="2800"/>
              <a:t>Concevoir un robot</a:t>
            </a:r>
          </a:p>
        </p:txBody>
      </p:sp>
      <p:pic>
        <p:nvPicPr>
          <p:cNvPr id="87044" name="Picture 2" descr="A close-up of a machine&#10;&#10;Description automatically generated with low confidence">
            <a:extLst>
              <a:ext uri="{FF2B5EF4-FFF2-40B4-BE49-F238E27FC236}">
                <a16:creationId xmlns:a16="http://schemas.microsoft.com/office/drawing/2014/main" id="{A87F0FA3-7F02-539F-0582-C23C09048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1675" y="1379538"/>
            <a:ext cx="3240088"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4" descr="A picture containing text, watch&#10;&#10;Description automatically generated">
            <a:extLst>
              <a:ext uri="{FF2B5EF4-FFF2-40B4-BE49-F238E27FC236}">
                <a16:creationId xmlns:a16="http://schemas.microsoft.com/office/drawing/2014/main" id="{507A4767-92CE-87B3-1B4A-0440C797AC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675" y="4041775"/>
            <a:ext cx="3240088"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a:extLst>
              <a:ext uri="{FF2B5EF4-FFF2-40B4-BE49-F238E27FC236}">
                <a16:creationId xmlns:a16="http://schemas.microsoft.com/office/drawing/2014/main" id="{54B152DF-534C-5D58-0A94-442F80AC8EF2}"/>
              </a:ext>
            </a:extLst>
          </p:cNvPr>
          <p:cNvSpPr>
            <a:spLocks noGrp="1" noChangeArrowheads="1"/>
          </p:cNvSpPr>
          <p:nvPr>
            <p:ph type="body" idx="1"/>
          </p:nvPr>
        </p:nvSpPr>
        <p:spPr>
          <a:xfrm>
            <a:off x="457200" y="1447800"/>
            <a:ext cx="6202363" cy="4724400"/>
          </a:xfrm>
        </p:spPr>
        <p:txBody>
          <a:bodyPr/>
          <a:lstStyle/>
          <a:p>
            <a:r>
              <a:rPr lang="fr-FR" altLang="fr-FR" dirty="0"/>
              <a:t>Communication :</a:t>
            </a:r>
          </a:p>
          <a:p>
            <a:pPr lvl="1"/>
            <a:r>
              <a:rPr lang="fr-FR" altLang="fr-FR" dirty="0"/>
              <a:t>Commande des actionneurs</a:t>
            </a:r>
          </a:p>
          <a:p>
            <a:pPr lvl="2"/>
            <a:r>
              <a:rPr lang="fr-FR" altLang="fr-FR" dirty="0"/>
              <a:t>Récepteur de modélisme côté robot, télécommande côté opérateur</a:t>
            </a:r>
          </a:p>
          <a:p>
            <a:pPr lvl="2"/>
            <a:r>
              <a:rPr lang="fr-FR" altLang="fr-FR" dirty="0"/>
              <a:t>	</a:t>
            </a:r>
            <a:r>
              <a:rPr lang="fr-FR" altLang="fr-FR" sz="1600" dirty="0"/>
              <a:t>Télécommandes configurables (e.g. </a:t>
            </a:r>
            <a:r>
              <a:rPr lang="fr-FR" altLang="fr-FR" sz="1600" dirty="0" err="1"/>
              <a:t>FrSky</a:t>
            </a:r>
            <a:r>
              <a:rPr lang="fr-FR" altLang="fr-FR" sz="1600" dirty="0"/>
              <a:t> </a:t>
            </a:r>
            <a:r>
              <a:rPr lang="fr-FR" altLang="fr-FR" sz="1600" dirty="0" err="1"/>
              <a:t>Taranis</a:t>
            </a:r>
            <a:r>
              <a:rPr lang="fr-FR" altLang="fr-FR" sz="1600" dirty="0"/>
              <a:t> X9D, </a:t>
            </a:r>
            <a:r>
              <a:rPr lang="fr-FR" altLang="fr-FR" sz="1600" dirty="0" err="1"/>
              <a:t>Turnigy</a:t>
            </a:r>
            <a:r>
              <a:rPr lang="fr-FR" altLang="fr-FR" sz="1600" dirty="0"/>
              <a:t> 9XR Pro)</a:t>
            </a:r>
          </a:p>
          <a:p>
            <a:pPr lvl="3"/>
            <a:r>
              <a:rPr lang="fr-FR" altLang="fr-FR" sz="1400" dirty="0"/>
              <a:t>	Elles peuvent parfois avoir un </a:t>
            </a:r>
            <a:r>
              <a:rPr lang="fr-FR" altLang="fr-FR" sz="1400" b="1" dirty="0"/>
              <a:t>émetteur interne</a:t>
            </a:r>
            <a:r>
              <a:rPr lang="fr-FR" altLang="fr-FR" sz="1400" dirty="0"/>
              <a:t> et/ou une </a:t>
            </a:r>
            <a:r>
              <a:rPr lang="fr-FR" altLang="fr-FR" sz="1400" b="1" dirty="0"/>
              <a:t>baie JR pour mettre un émetteur externe</a:t>
            </a:r>
            <a:r>
              <a:rPr lang="fr-FR" altLang="fr-FR" sz="1400" dirty="0"/>
              <a:t> à acheter séparément. Ils ont souvent des paramètres devant être réglés dans les menus (e.g. liés au protocole de communication entre la télécommande et l’émetteur s’il est externe (e.g. PPM), paramètres de configuration de l’émetteur interne (e.g. protocole de communication sans fil avec le récepteur)). Le </a:t>
            </a:r>
            <a:r>
              <a:rPr lang="fr-FR" altLang="fr-FR" sz="1400" dirty="0" err="1"/>
              <a:t>firmware</a:t>
            </a:r>
            <a:r>
              <a:rPr lang="fr-FR" altLang="fr-FR" sz="1400" dirty="0"/>
              <a:t> de l’un ou l’autre peut/doit parfois être mis à jour via une carte micro SD dans la télécommande. Les émetteurs externes peuvent parfois avoir leurs propre écran et boutons de configuration</a:t>
            </a:r>
          </a:p>
          <a:p>
            <a:pPr lvl="2"/>
            <a:r>
              <a:rPr lang="fr-FR" altLang="fr-FR" sz="1200" dirty="0"/>
              <a:t>	</a:t>
            </a:r>
          </a:p>
          <a:p>
            <a:pPr lvl="2"/>
            <a:endParaRPr lang="fr-FR" altLang="fr-FR" sz="1200" dirty="0"/>
          </a:p>
          <a:p>
            <a:pPr lvl="2"/>
            <a:endParaRPr lang="fr-FR" altLang="fr-FR" sz="1200" dirty="0"/>
          </a:p>
          <a:p>
            <a:pPr lvl="2"/>
            <a:endParaRPr lang="fr-FR" altLang="fr-FR" sz="1200" dirty="0"/>
          </a:p>
        </p:txBody>
      </p:sp>
      <p:sp>
        <p:nvSpPr>
          <p:cNvPr id="88067" name="Rectangle 2">
            <a:extLst>
              <a:ext uri="{FF2B5EF4-FFF2-40B4-BE49-F238E27FC236}">
                <a16:creationId xmlns:a16="http://schemas.microsoft.com/office/drawing/2014/main" id="{FC4A9A92-16D7-8BCA-4A25-E4C8838A08EA}"/>
              </a:ext>
            </a:extLst>
          </p:cNvPr>
          <p:cNvSpPr>
            <a:spLocks noGrp="1" noChangeArrowheads="1"/>
          </p:cNvSpPr>
          <p:nvPr>
            <p:ph type="title"/>
          </p:nvPr>
        </p:nvSpPr>
        <p:spPr/>
        <p:txBody>
          <a:bodyPr/>
          <a:lstStyle/>
          <a:p>
            <a:pPr eaLnBrk="1" hangingPunct="1"/>
            <a:r>
              <a:rPr lang="fr-FR" altLang="fr-FR" sz="2800"/>
              <a:t>Concevoir un robot</a:t>
            </a:r>
          </a:p>
        </p:txBody>
      </p:sp>
      <p:pic>
        <p:nvPicPr>
          <p:cNvPr id="88068" name="Picture 2">
            <a:extLst>
              <a:ext uri="{FF2B5EF4-FFF2-40B4-BE49-F238E27FC236}">
                <a16:creationId xmlns:a16="http://schemas.microsoft.com/office/drawing/2014/main" id="{FE7D07A6-FDEE-54FC-9BAD-51A018867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1341438"/>
            <a:ext cx="24130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Box 5">
            <a:extLst>
              <a:ext uri="{FF2B5EF4-FFF2-40B4-BE49-F238E27FC236}">
                <a16:creationId xmlns:a16="http://schemas.microsoft.com/office/drawing/2014/main" id="{33AF957D-4972-2023-4A51-D27A2E6779BF}"/>
              </a:ext>
            </a:extLst>
          </p:cNvPr>
          <p:cNvSpPr txBox="1">
            <a:spLocks noChangeArrowheads="1"/>
          </p:cNvSpPr>
          <p:nvPr/>
        </p:nvSpPr>
        <p:spPr bwMode="auto">
          <a:xfrm>
            <a:off x="5749925" y="3213100"/>
            <a:ext cx="3322638"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lvl="2">
              <a:spcBef>
                <a:spcPct val="0"/>
              </a:spcBef>
              <a:spcAft>
                <a:spcPct val="0"/>
              </a:spcAft>
            </a:pPr>
            <a:r>
              <a:rPr lang="fr-FR" altLang="fr-FR">
                <a:solidFill>
                  <a:schemeClr val="bg2"/>
                </a:solidFill>
              </a:rPr>
              <a:t>Télécommande Turnigy 9XR Pro avec un émetteur externe Immersion RC EzUHF 433 MHz dans sa baie JR</a:t>
            </a:r>
          </a:p>
        </p:txBody>
      </p:sp>
      <p:pic>
        <p:nvPicPr>
          <p:cNvPr id="88070" name="Picture 7" descr="A picture containing person, black, hand&#10;&#10;Description automatically generated">
            <a:extLst>
              <a:ext uri="{FF2B5EF4-FFF2-40B4-BE49-F238E27FC236}">
                <a16:creationId xmlns:a16="http://schemas.microsoft.com/office/drawing/2014/main" id="{8631F65F-BCB2-0A97-5554-FF12974CF9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5438" y="3952875"/>
            <a:ext cx="2143125"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1" name="TextBox 10">
            <a:extLst>
              <a:ext uri="{FF2B5EF4-FFF2-40B4-BE49-F238E27FC236}">
                <a16:creationId xmlns:a16="http://schemas.microsoft.com/office/drawing/2014/main" id="{4CD6F6E0-4FEA-C9FA-E685-045DB909A0C2}"/>
              </a:ext>
            </a:extLst>
          </p:cNvPr>
          <p:cNvSpPr txBox="1">
            <a:spLocks noChangeArrowheads="1"/>
          </p:cNvSpPr>
          <p:nvPr/>
        </p:nvSpPr>
        <p:spPr bwMode="auto">
          <a:xfrm>
            <a:off x="5778500" y="5753100"/>
            <a:ext cx="3040063"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lvl="2">
              <a:spcBef>
                <a:spcPct val="0"/>
              </a:spcBef>
              <a:spcAft>
                <a:spcPct val="0"/>
              </a:spcAft>
            </a:pPr>
            <a:r>
              <a:rPr lang="fr-FR" altLang="fr-FR">
                <a:solidFill>
                  <a:schemeClr val="bg2"/>
                </a:solidFill>
              </a:rPr>
              <a:t>Emetteur externe TBS Crossfire 868 MHz dans la baie JR d’une télécommande. Il est un muni d’un écran et d’un bouton-joystick servant à sa configuration ainsi qu’à celle des récepteurs connectés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a:extLst>
              <a:ext uri="{FF2B5EF4-FFF2-40B4-BE49-F238E27FC236}">
                <a16:creationId xmlns:a16="http://schemas.microsoft.com/office/drawing/2014/main" id="{93ACAE6D-9325-C1FF-8503-9338D6CD1E1B}"/>
              </a:ext>
            </a:extLst>
          </p:cNvPr>
          <p:cNvSpPr>
            <a:spLocks noGrp="1" noChangeArrowheads="1"/>
          </p:cNvSpPr>
          <p:nvPr>
            <p:ph type="body" idx="1"/>
          </p:nvPr>
        </p:nvSpPr>
        <p:spPr>
          <a:xfrm>
            <a:off x="457200" y="1447800"/>
            <a:ext cx="6238875" cy="4724400"/>
          </a:xfrm>
        </p:spPr>
        <p:txBody>
          <a:bodyPr/>
          <a:lstStyle/>
          <a:p>
            <a:r>
              <a:rPr lang="fr-FR" altLang="fr-FR" dirty="0"/>
              <a:t>Communication :</a:t>
            </a:r>
          </a:p>
          <a:p>
            <a:pPr lvl="1"/>
            <a:r>
              <a:rPr lang="fr-FR" altLang="fr-FR" dirty="0"/>
              <a:t>Commande des actionneurs</a:t>
            </a:r>
          </a:p>
          <a:p>
            <a:pPr lvl="2"/>
            <a:r>
              <a:rPr lang="fr-FR" altLang="fr-FR" dirty="0"/>
              <a:t>Récepteur de modélisme côté robot, télécommande côté opérateur</a:t>
            </a:r>
          </a:p>
          <a:p>
            <a:pPr lvl="2"/>
            <a:r>
              <a:rPr lang="fr-FR" altLang="fr-FR" dirty="0"/>
              <a:t>	</a:t>
            </a:r>
            <a:r>
              <a:rPr lang="fr-FR" altLang="fr-FR" sz="1600" dirty="0"/>
              <a:t>Télécommandes configurables (e.g. </a:t>
            </a:r>
            <a:r>
              <a:rPr lang="fr-FR" altLang="fr-FR" sz="1600" dirty="0" err="1"/>
              <a:t>FrSky</a:t>
            </a:r>
            <a:r>
              <a:rPr lang="fr-FR" altLang="fr-FR" sz="1600" dirty="0"/>
              <a:t> </a:t>
            </a:r>
            <a:r>
              <a:rPr lang="fr-FR" altLang="fr-FR" sz="1600" dirty="0" err="1"/>
              <a:t>Taranis</a:t>
            </a:r>
            <a:r>
              <a:rPr lang="fr-FR" altLang="fr-FR" sz="1600" dirty="0"/>
              <a:t> X9D, </a:t>
            </a:r>
            <a:r>
              <a:rPr lang="fr-FR" altLang="fr-FR" sz="1600" dirty="0" err="1"/>
              <a:t>Turnigy</a:t>
            </a:r>
            <a:r>
              <a:rPr lang="fr-FR" altLang="fr-FR" sz="1600" dirty="0"/>
              <a:t> 9XR Pro)</a:t>
            </a:r>
          </a:p>
          <a:p>
            <a:pPr lvl="3"/>
            <a:r>
              <a:rPr lang="fr-FR" altLang="fr-FR" sz="1200" dirty="0"/>
              <a:t>	Un </a:t>
            </a:r>
            <a:r>
              <a:rPr lang="fr-FR" altLang="fr-FR" sz="1200" b="1" dirty="0"/>
              <a:t>récepteur compatible</a:t>
            </a:r>
            <a:r>
              <a:rPr lang="fr-FR" altLang="fr-FR" sz="1200" dirty="0"/>
              <a:t> doit être choisi: il faut s’assurer que sa fréquence et son </a:t>
            </a:r>
            <a:r>
              <a:rPr lang="fr-FR" altLang="fr-FR" sz="1200" b="1" dirty="0"/>
              <a:t>protocole de communication sans fil</a:t>
            </a:r>
            <a:r>
              <a:rPr lang="fr-FR" altLang="fr-FR" sz="1200" dirty="0"/>
              <a:t> (e.g. </a:t>
            </a:r>
            <a:r>
              <a:rPr lang="fr-FR" altLang="fr-FR" sz="1200" dirty="0" err="1"/>
              <a:t>FrsKy</a:t>
            </a:r>
            <a:r>
              <a:rPr lang="fr-FR" altLang="fr-FR" sz="1200" dirty="0"/>
              <a:t> ACCESS, ACCST D16, ACCST D8, attention aux différences entre versions USA (FCC) et EU, anciennement </a:t>
            </a:r>
            <a:r>
              <a:rPr lang="de-DE" altLang="fr-FR" sz="1200" dirty="0"/>
              <a:t>FM, AM, SSS, SPCM, PPM avec nécessité de choisir des quartz pour choisir un canal de fréquence</a:t>
            </a:r>
            <a:r>
              <a:rPr lang="fr-FR" altLang="fr-FR" sz="1200" dirty="0"/>
              <a:t>…) est compatible avec l’émetteur et sa </a:t>
            </a:r>
            <a:r>
              <a:rPr lang="fr-FR" altLang="fr-FR" sz="1200" b="1" dirty="0"/>
              <a:t>configuration</a:t>
            </a:r>
            <a:r>
              <a:rPr lang="fr-FR" altLang="fr-FR" sz="1200" dirty="0"/>
              <a:t>, que les </a:t>
            </a:r>
            <a:r>
              <a:rPr lang="fr-FR" altLang="fr-FR" sz="1200" b="1" dirty="0"/>
              <a:t>sorties du récepteur</a:t>
            </a:r>
            <a:r>
              <a:rPr lang="fr-FR" altLang="fr-FR" sz="1200" dirty="0"/>
              <a:t> correspondent bien à ce qu’on veut contrôler sur le robot (e.g. </a:t>
            </a:r>
            <a:r>
              <a:rPr lang="fr-FR" altLang="fr-FR" sz="1200" b="1" dirty="0"/>
              <a:t>PWM</a:t>
            </a:r>
            <a:r>
              <a:rPr lang="fr-FR" altLang="fr-FR" sz="1200" dirty="0"/>
              <a:t> pour des servos ou </a:t>
            </a:r>
            <a:r>
              <a:rPr lang="fr-FR" altLang="fr-FR" sz="1200" dirty="0" err="1"/>
              <a:t>ESCs</a:t>
            </a:r>
            <a:r>
              <a:rPr lang="fr-FR" altLang="fr-FR" sz="1200" dirty="0"/>
              <a:t> standards, </a:t>
            </a:r>
            <a:r>
              <a:rPr lang="fr-FR" altLang="fr-FR" sz="1200" b="1" dirty="0"/>
              <a:t>PPM</a:t>
            </a:r>
            <a:r>
              <a:rPr lang="fr-FR" altLang="fr-FR" sz="1200" dirty="0"/>
              <a:t> ou </a:t>
            </a:r>
            <a:r>
              <a:rPr lang="fr-FR" altLang="fr-FR" sz="1200" b="1" dirty="0"/>
              <a:t>SBUS</a:t>
            </a:r>
            <a:r>
              <a:rPr lang="fr-FR" altLang="fr-FR" sz="1200" dirty="0"/>
              <a:t> pour communiquer avec un autopilote (il se peut que des </a:t>
            </a:r>
            <a:r>
              <a:rPr lang="fr-FR" altLang="fr-FR" sz="1200" b="1" dirty="0"/>
              <a:t>jumpers</a:t>
            </a:r>
            <a:r>
              <a:rPr lang="fr-FR" altLang="fr-FR" sz="1200" dirty="0"/>
              <a:t> soient à installer, que le </a:t>
            </a:r>
            <a:r>
              <a:rPr lang="fr-FR" altLang="fr-FR" sz="1200" b="1" dirty="0" err="1"/>
              <a:t>firmware</a:t>
            </a:r>
            <a:r>
              <a:rPr lang="fr-FR" altLang="fr-FR" sz="1200" dirty="0"/>
              <a:t> doive être changé (ce qui peut parfois être fait via la télécommande, des </a:t>
            </a:r>
            <a:r>
              <a:rPr lang="fr-FR" altLang="fr-FR" sz="1200" b="1" dirty="0"/>
              <a:t>scripts LUA</a:t>
            </a:r>
            <a:r>
              <a:rPr lang="fr-FR" altLang="fr-FR" sz="1200" dirty="0"/>
              <a:t> sont aussi parfois utilisés pour changer des paramètres), interrupteurs à bouger, etc.), parfois il y a aussi de la télémétrie qui peut être transmise vers la télécommande voire un PC connecté à la télécommande (e.g. via </a:t>
            </a:r>
            <a:r>
              <a:rPr lang="fr-FR" altLang="fr-FR" sz="1200" dirty="0" err="1"/>
              <a:t>BlueTooth</a:t>
            </a:r>
            <a:r>
              <a:rPr lang="fr-FR" altLang="fr-FR" sz="1200" dirty="0"/>
              <a:t> pour les TBS </a:t>
            </a:r>
            <a:r>
              <a:rPr lang="fr-FR" altLang="fr-FR" sz="1200" dirty="0" err="1"/>
              <a:t>Crossfire</a:t>
            </a:r>
            <a:r>
              <a:rPr lang="fr-FR" altLang="fr-FR" sz="1200" dirty="0"/>
              <a:t>))</a:t>
            </a:r>
          </a:p>
          <a:p>
            <a:pPr lvl="2"/>
            <a:endParaRPr lang="fr-FR" altLang="fr-FR" sz="1200" dirty="0"/>
          </a:p>
          <a:p>
            <a:pPr lvl="2"/>
            <a:endParaRPr lang="fr-FR" altLang="fr-FR" sz="1200" dirty="0"/>
          </a:p>
        </p:txBody>
      </p:sp>
      <p:sp>
        <p:nvSpPr>
          <p:cNvPr id="89091" name="Rectangle 2">
            <a:extLst>
              <a:ext uri="{FF2B5EF4-FFF2-40B4-BE49-F238E27FC236}">
                <a16:creationId xmlns:a16="http://schemas.microsoft.com/office/drawing/2014/main" id="{E3AAD555-2BC2-C4F9-41A6-B5F7B8B5A8A1}"/>
              </a:ext>
            </a:extLst>
          </p:cNvPr>
          <p:cNvSpPr>
            <a:spLocks noGrp="1" noChangeArrowheads="1"/>
          </p:cNvSpPr>
          <p:nvPr>
            <p:ph type="title"/>
          </p:nvPr>
        </p:nvSpPr>
        <p:spPr/>
        <p:txBody>
          <a:bodyPr/>
          <a:lstStyle/>
          <a:p>
            <a:pPr eaLnBrk="1" hangingPunct="1"/>
            <a:r>
              <a:rPr lang="fr-FR" altLang="fr-FR" sz="2800"/>
              <a:t>Concevoir un robot</a:t>
            </a:r>
          </a:p>
        </p:txBody>
      </p:sp>
      <p:sp>
        <p:nvSpPr>
          <p:cNvPr id="89092" name="TextBox 5">
            <a:extLst>
              <a:ext uri="{FF2B5EF4-FFF2-40B4-BE49-F238E27FC236}">
                <a16:creationId xmlns:a16="http://schemas.microsoft.com/office/drawing/2014/main" id="{37A69EA8-DCAB-4411-3866-2E39AF7E5A96}"/>
              </a:ext>
            </a:extLst>
          </p:cNvPr>
          <p:cNvSpPr txBox="1">
            <a:spLocks noChangeArrowheads="1"/>
          </p:cNvSpPr>
          <p:nvPr/>
        </p:nvSpPr>
        <p:spPr bwMode="auto">
          <a:xfrm>
            <a:off x="5707063" y="6297613"/>
            <a:ext cx="36004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lvl="2">
              <a:spcBef>
                <a:spcPct val="0"/>
              </a:spcBef>
              <a:spcAft>
                <a:spcPct val="0"/>
              </a:spcAft>
            </a:pPr>
            <a:r>
              <a:rPr lang="fr-FR" altLang="fr-FR">
                <a:solidFill>
                  <a:schemeClr val="bg2"/>
                </a:solidFill>
              </a:rPr>
              <a:t>Voir aussi: </a:t>
            </a:r>
            <a:r>
              <a:rPr lang="fr-FR" altLang="fr-FR">
                <a:solidFill>
                  <a:schemeClr val="bg2"/>
                </a:solidFill>
                <a:hlinkClick r:id="rId2"/>
              </a:rPr>
              <a:t>https://oscarliang.com/rc-protocols/</a:t>
            </a:r>
            <a:r>
              <a:rPr lang="fr-FR" altLang="fr-FR">
                <a:solidFill>
                  <a:schemeClr val="bg2"/>
                </a:solidFill>
              </a:rPr>
              <a:t> </a:t>
            </a:r>
          </a:p>
        </p:txBody>
      </p:sp>
      <p:pic>
        <p:nvPicPr>
          <p:cNvPr id="89093" name="Picture 4" descr="A picture containing indoor, electronics, camera, electronic&#10;&#10;Description automatically generated">
            <a:extLst>
              <a:ext uri="{FF2B5EF4-FFF2-40B4-BE49-F238E27FC236}">
                <a16:creationId xmlns:a16="http://schemas.microsoft.com/office/drawing/2014/main" id="{CC2112C1-D36C-C98A-E1EF-3F5C3C3B0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4513" y="1196975"/>
            <a:ext cx="20510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TextBox 9">
            <a:extLst>
              <a:ext uri="{FF2B5EF4-FFF2-40B4-BE49-F238E27FC236}">
                <a16:creationId xmlns:a16="http://schemas.microsoft.com/office/drawing/2014/main" id="{A6396B18-87F9-1274-1A5E-C78878224CEE}"/>
              </a:ext>
            </a:extLst>
          </p:cNvPr>
          <p:cNvSpPr txBox="1">
            <a:spLocks noChangeArrowheads="1"/>
          </p:cNvSpPr>
          <p:nvPr/>
        </p:nvSpPr>
        <p:spPr bwMode="auto">
          <a:xfrm>
            <a:off x="6011863" y="3930650"/>
            <a:ext cx="2989262"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lvl="2">
              <a:spcBef>
                <a:spcPct val="0"/>
              </a:spcBef>
              <a:spcAft>
                <a:spcPct val="0"/>
              </a:spcAft>
            </a:pPr>
            <a:r>
              <a:rPr lang="fr-FR" altLang="fr-FR">
                <a:solidFill>
                  <a:schemeClr val="bg2"/>
                </a:solidFill>
              </a:rPr>
              <a:t>Mise à jour d’un récepteur FrSky X8R avec une télécommande FrSky Taranis QX7 ACCESS contenant une carte SD avec le bon firmware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A546F1B2-5E21-56CF-B03A-E84C604922DA}"/>
              </a:ext>
            </a:extLst>
          </p:cNvPr>
          <p:cNvSpPr>
            <a:spLocks noGrp="1" noChangeArrowheads="1"/>
          </p:cNvSpPr>
          <p:nvPr>
            <p:ph type="title"/>
          </p:nvPr>
        </p:nvSpPr>
        <p:spPr/>
        <p:txBody>
          <a:bodyPr/>
          <a:lstStyle/>
          <a:p>
            <a:pPr eaLnBrk="1" hangingPunct="1"/>
            <a:r>
              <a:rPr lang="fr-FR" altLang="fr-FR" sz="2800"/>
              <a:t>Concevoir un robot</a:t>
            </a:r>
          </a:p>
        </p:txBody>
      </p:sp>
      <p:sp>
        <p:nvSpPr>
          <p:cNvPr id="15363" name="Rectangle 3">
            <a:extLst>
              <a:ext uri="{FF2B5EF4-FFF2-40B4-BE49-F238E27FC236}">
                <a16:creationId xmlns:a16="http://schemas.microsoft.com/office/drawing/2014/main" id="{3A917FBC-449B-ADAC-46A5-CC0B691FD9E3}"/>
              </a:ext>
            </a:extLst>
          </p:cNvPr>
          <p:cNvSpPr>
            <a:spLocks noGrp="1" noChangeArrowheads="1"/>
          </p:cNvSpPr>
          <p:nvPr>
            <p:ph type="body" idx="1"/>
          </p:nvPr>
        </p:nvSpPr>
        <p:spPr/>
        <p:txBody>
          <a:bodyPr/>
          <a:lstStyle/>
          <a:p>
            <a:r>
              <a:rPr lang="fr-FR" altLang="fr-FR" dirty="0"/>
              <a:t>Structure et supports mécaniques :</a:t>
            </a:r>
          </a:p>
          <a:p>
            <a:pPr lvl="1"/>
            <a:r>
              <a:rPr lang="fr-FR" altLang="fr-FR" dirty="0"/>
              <a:t>Imprimante 3D</a:t>
            </a:r>
          </a:p>
          <a:p>
            <a:pPr lvl="2"/>
            <a:r>
              <a:rPr lang="fr-FR" altLang="fr-FR" dirty="0"/>
              <a:t>Attention : on imprime pas n'importe quoi avec une imprimante 3D!</a:t>
            </a:r>
          </a:p>
          <a:p>
            <a:pPr lvl="2"/>
            <a:r>
              <a:rPr lang="fr-FR" altLang="fr-FR" sz="1400" dirty="0"/>
              <a:t>	Eviter les simples plaques trouées, plutôt découper une plaque PVC et percer à la main</a:t>
            </a:r>
          </a:p>
          <a:p>
            <a:pPr lvl="2"/>
            <a:r>
              <a:rPr lang="fr-FR" altLang="fr-FR" sz="1400" dirty="0"/>
              <a:t>	Eviter les grandes pièces, la température non uniforme risque de provoquer des déformations aux extrémités, essayer de décomposer en assemblage</a:t>
            </a:r>
          </a:p>
          <a:p>
            <a:pPr lvl="2"/>
            <a:r>
              <a:rPr lang="fr-FR" altLang="fr-FR" sz="1400" dirty="0"/>
              <a:t>	Percer les trous à la main, ceux faits par l’imprimante risquent de ne pas être précis</a:t>
            </a:r>
          </a:p>
          <a:p>
            <a:pPr lvl="2"/>
            <a:r>
              <a:rPr lang="fr-FR" altLang="fr-FR" sz="1400" dirty="0"/>
              <a:t>	Attention aux différences dans le modèle CAO après conversions e.g. en GCODE!</a:t>
            </a:r>
          </a:p>
          <a:p>
            <a:pPr lvl="2"/>
            <a:r>
              <a:rPr lang="fr-FR" altLang="fr-FR" sz="1400" dirty="0"/>
              <a:t>	Les impressions prennent en général plusieurs heures voire jours et des changements de rouleaux de matière peuvent être nécessaires!</a:t>
            </a:r>
          </a:p>
          <a:p>
            <a:pPr lvl="1"/>
            <a:endParaRPr lang="fr-FR" altLang="fr-FR" dirty="0"/>
          </a:p>
          <a:p>
            <a:pPr lvl="1"/>
            <a:endParaRPr lang="fr-FR" altLang="fr-FR" dirty="0"/>
          </a:p>
          <a:p>
            <a:pPr lvl="1"/>
            <a:endParaRPr lang="fr-FR" altLang="fr-FR" dirty="0"/>
          </a:p>
        </p:txBody>
      </p:sp>
      <p:pic>
        <p:nvPicPr>
          <p:cNvPr id="2" name="Picture 1">
            <a:extLst>
              <a:ext uri="{FF2B5EF4-FFF2-40B4-BE49-F238E27FC236}">
                <a16:creationId xmlns:a16="http://schemas.microsoft.com/office/drawing/2014/main" id="{C8CE1B77-3457-6463-8BF7-F4F56D64D36A}"/>
              </a:ext>
            </a:extLst>
          </p:cNvPr>
          <p:cNvPicPr>
            <a:picLocks noChangeAspect="1"/>
          </p:cNvPicPr>
          <p:nvPr/>
        </p:nvPicPr>
        <p:blipFill>
          <a:blip r:embed="rId2"/>
          <a:stretch>
            <a:fillRect/>
          </a:stretch>
        </p:blipFill>
        <p:spPr>
          <a:xfrm>
            <a:off x="5400092" y="4650996"/>
            <a:ext cx="1728192" cy="1981335"/>
          </a:xfrm>
          <a:prstGeom prst="rect">
            <a:avLst/>
          </a:prstGeom>
        </p:spPr>
      </p:pic>
      <p:pic>
        <p:nvPicPr>
          <p:cNvPr id="3" name="Picture 2">
            <a:extLst>
              <a:ext uri="{FF2B5EF4-FFF2-40B4-BE49-F238E27FC236}">
                <a16:creationId xmlns:a16="http://schemas.microsoft.com/office/drawing/2014/main" id="{03DA881C-D3FD-8CB2-F01F-BC04BB986DEA}"/>
              </a:ext>
            </a:extLst>
          </p:cNvPr>
          <p:cNvPicPr>
            <a:picLocks noChangeAspect="1"/>
          </p:cNvPicPr>
          <p:nvPr/>
        </p:nvPicPr>
        <p:blipFill>
          <a:blip r:embed="rId3"/>
          <a:stretch>
            <a:fillRect/>
          </a:stretch>
        </p:blipFill>
        <p:spPr>
          <a:xfrm>
            <a:off x="2771800" y="4507092"/>
            <a:ext cx="2335610" cy="2270280"/>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a:extLst>
              <a:ext uri="{FF2B5EF4-FFF2-40B4-BE49-F238E27FC236}">
                <a16:creationId xmlns:a16="http://schemas.microsoft.com/office/drawing/2014/main" id="{1B0E7A33-1960-F9A9-2E8C-565613307398}"/>
              </a:ext>
            </a:extLst>
          </p:cNvPr>
          <p:cNvSpPr>
            <a:spLocks noGrp="1" noChangeArrowheads="1"/>
          </p:cNvSpPr>
          <p:nvPr>
            <p:ph type="body" idx="1"/>
          </p:nvPr>
        </p:nvSpPr>
        <p:spPr>
          <a:xfrm>
            <a:off x="457200" y="1447800"/>
            <a:ext cx="8291513" cy="4724400"/>
          </a:xfrm>
        </p:spPr>
        <p:txBody>
          <a:bodyPr/>
          <a:lstStyle/>
          <a:p>
            <a:r>
              <a:rPr lang="fr-FR" altLang="fr-FR" dirty="0"/>
              <a:t>Communication :</a:t>
            </a:r>
          </a:p>
          <a:p>
            <a:pPr lvl="1"/>
            <a:r>
              <a:rPr lang="fr-FR" altLang="fr-FR" dirty="0"/>
              <a:t>Commande des actionneurs</a:t>
            </a:r>
          </a:p>
          <a:p>
            <a:pPr lvl="2"/>
            <a:r>
              <a:rPr lang="fr-FR" altLang="fr-FR" dirty="0"/>
              <a:t>Récepteur de modélisme côté robot, télécommande côté opérateur</a:t>
            </a:r>
          </a:p>
          <a:p>
            <a:pPr lvl="2"/>
            <a:r>
              <a:rPr lang="fr-FR" altLang="fr-FR" dirty="0"/>
              <a:t>	</a:t>
            </a:r>
            <a:r>
              <a:rPr lang="fr-FR" altLang="fr-FR" sz="1600" dirty="0"/>
              <a:t>Télécommandes configurables (e.g. </a:t>
            </a:r>
            <a:r>
              <a:rPr lang="fr-FR" altLang="fr-FR" sz="1600" dirty="0" err="1"/>
              <a:t>FrSky</a:t>
            </a:r>
            <a:r>
              <a:rPr lang="fr-FR" altLang="fr-FR" sz="1600" dirty="0"/>
              <a:t> </a:t>
            </a:r>
            <a:r>
              <a:rPr lang="fr-FR" altLang="fr-FR" sz="1600" dirty="0" err="1"/>
              <a:t>Taranis</a:t>
            </a:r>
            <a:r>
              <a:rPr lang="fr-FR" altLang="fr-FR" sz="1600" dirty="0"/>
              <a:t> X9D, </a:t>
            </a:r>
            <a:r>
              <a:rPr lang="fr-FR" altLang="fr-FR" sz="1600" dirty="0" err="1"/>
              <a:t>Turnigy</a:t>
            </a:r>
            <a:r>
              <a:rPr lang="fr-FR" altLang="fr-FR" sz="1600" dirty="0"/>
              <a:t> 9XR Pro)</a:t>
            </a:r>
          </a:p>
          <a:p>
            <a:pPr lvl="3"/>
            <a:r>
              <a:rPr lang="fr-FR" altLang="fr-FR" sz="1400" dirty="0"/>
              <a:t>	Une procédure de « </a:t>
            </a:r>
            <a:r>
              <a:rPr lang="fr-FR" altLang="fr-FR" sz="1400" b="1" dirty="0" err="1"/>
              <a:t>bind</a:t>
            </a:r>
            <a:r>
              <a:rPr lang="fr-FR" altLang="fr-FR" sz="1400" b="1" dirty="0"/>
              <a:t>/appairage</a:t>
            </a:r>
            <a:r>
              <a:rPr lang="fr-FR" altLang="fr-FR" sz="1400" dirty="0"/>
              <a:t> » doit en général être suivie pour associer un récepteur avec un émetteur (en général appui d’un bouton spécifique à la mise sous tension, jumper, sélection de la fonction parfois notée « </a:t>
            </a:r>
            <a:r>
              <a:rPr lang="fr-FR" altLang="fr-FR" sz="1400" dirty="0" err="1"/>
              <a:t>Bnd</a:t>
            </a:r>
            <a:r>
              <a:rPr lang="fr-FR" altLang="fr-FR" sz="1400" dirty="0"/>
              <a:t> » dans un menu)</a:t>
            </a:r>
          </a:p>
          <a:p>
            <a:pPr lvl="3"/>
            <a:r>
              <a:rPr lang="fr-FR" altLang="fr-FR" sz="1400" dirty="0"/>
              <a:t>	A noter qu’il faut parfois </a:t>
            </a:r>
            <a:r>
              <a:rPr lang="fr-FR" altLang="fr-FR" sz="1400" b="1" dirty="0"/>
              <a:t>éloigner la télécommande du récepteur</a:t>
            </a:r>
            <a:r>
              <a:rPr lang="fr-FR" altLang="fr-FR" sz="1400" dirty="0"/>
              <a:t> pour qu’ils puissent communiquer correctement, redémarrer la télécommande et le récepteur en cas d’échec, éviter que d’autres télécommandes soient allumées </a:t>
            </a:r>
            <a:r>
              <a:rPr lang="fr-FR" altLang="fr-FR" sz="1400"/>
              <a:t>à proximité…</a:t>
            </a:r>
            <a:endParaRPr lang="fr-FR" altLang="fr-FR" sz="1400" dirty="0"/>
          </a:p>
          <a:p>
            <a:pPr lvl="3"/>
            <a:r>
              <a:rPr lang="fr-FR" altLang="fr-FR" sz="1400" dirty="0"/>
              <a:t>	Un récepteur peut avoir ses propres paramètres de </a:t>
            </a:r>
            <a:r>
              <a:rPr lang="fr-FR" altLang="fr-FR" sz="1400" b="1" dirty="0" err="1"/>
              <a:t>failsafe</a:t>
            </a:r>
            <a:r>
              <a:rPr lang="fr-FR" altLang="fr-FR" sz="1400" dirty="0"/>
              <a:t> en cas de perte de communication avec l’émetteur, e.g. ne plus envoyer de PWM ou envoyer des PWM prédéfinis, souvent réglés en appuyant un bouton ou via un paramètre de configuration</a:t>
            </a:r>
          </a:p>
          <a:p>
            <a:pPr lvl="2"/>
            <a:endParaRPr lang="fr-FR" altLang="fr-FR" sz="1200" dirty="0"/>
          </a:p>
          <a:p>
            <a:pPr lvl="2"/>
            <a:endParaRPr lang="fr-FR" altLang="fr-FR" sz="1200" dirty="0"/>
          </a:p>
          <a:p>
            <a:pPr lvl="2"/>
            <a:endParaRPr lang="fr-FR" altLang="fr-FR" sz="1200" dirty="0"/>
          </a:p>
          <a:p>
            <a:pPr lvl="2"/>
            <a:endParaRPr lang="fr-FR" altLang="fr-FR" sz="1200" dirty="0"/>
          </a:p>
        </p:txBody>
      </p:sp>
      <p:sp>
        <p:nvSpPr>
          <p:cNvPr id="90115" name="Rectangle 2">
            <a:extLst>
              <a:ext uri="{FF2B5EF4-FFF2-40B4-BE49-F238E27FC236}">
                <a16:creationId xmlns:a16="http://schemas.microsoft.com/office/drawing/2014/main" id="{D26A00A5-11BA-9AED-C4E6-BB8601D1A022}"/>
              </a:ext>
            </a:extLst>
          </p:cNvPr>
          <p:cNvSpPr>
            <a:spLocks noGrp="1" noChangeArrowheads="1"/>
          </p:cNvSpPr>
          <p:nvPr>
            <p:ph type="title"/>
          </p:nvPr>
        </p:nvSpPr>
        <p:spPr/>
        <p:txBody>
          <a:bodyPr/>
          <a:lstStyle/>
          <a:p>
            <a:pPr eaLnBrk="1" hangingPunct="1"/>
            <a:r>
              <a:rPr lang="fr-FR" altLang="fr-FR" sz="2800"/>
              <a:t>Concevoir un robot</a:t>
            </a:r>
          </a:p>
        </p:txBody>
      </p:sp>
      <p:pic>
        <p:nvPicPr>
          <p:cNvPr id="90116" name="Image 2">
            <a:extLst>
              <a:ext uri="{FF2B5EF4-FFF2-40B4-BE49-F238E27FC236}">
                <a16:creationId xmlns:a16="http://schemas.microsoft.com/office/drawing/2014/main" id="{758393D2-35ED-89FF-F2DF-58F9E03595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5963" y="5548313"/>
            <a:ext cx="111442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TextBox 6">
            <a:extLst>
              <a:ext uri="{FF2B5EF4-FFF2-40B4-BE49-F238E27FC236}">
                <a16:creationId xmlns:a16="http://schemas.microsoft.com/office/drawing/2014/main" id="{B1305DC9-825B-8501-049A-F261ABA992B2}"/>
              </a:ext>
            </a:extLst>
          </p:cNvPr>
          <p:cNvSpPr txBox="1">
            <a:spLocks noChangeArrowheads="1"/>
          </p:cNvSpPr>
          <p:nvPr/>
        </p:nvSpPr>
        <p:spPr bwMode="auto">
          <a:xfrm>
            <a:off x="6156325" y="5892800"/>
            <a:ext cx="2987675"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spcBef>
                <a:spcPct val="10000"/>
              </a:spcBef>
              <a:spcAft>
                <a:spcPct val="10000"/>
              </a:spcAft>
              <a:buClr>
                <a:srgbClr val="4A5A76"/>
              </a:buClr>
              <a:buFont typeface="Wingdings" panose="05000000000000000000" pitchFamily="2" charset="2"/>
              <a:buChar char="§"/>
              <a:defRPr sz="2400">
                <a:solidFill>
                  <a:srgbClr val="4A5A76"/>
                </a:solidFill>
                <a:latin typeface="Helvetica" panose="020B0604020202020204" pitchFamily="34" charset="0"/>
              </a:defRPr>
            </a:lvl1pPr>
            <a:lvl2pPr marL="742950" indent="-285750">
              <a:spcBef>
                <a:spcPct val="10000"/>
              </a:spcBef>
              <a:spcAft>
                <a:spcPct val="10000"/>
              </a:spcAft>
              <a:buClr>
                <a:schemeClr val="folHlink"/>
              </a:buClr>
              <a:buSzPct val="115000"/>
              <a:buChar char="•"/>
              <a:defRPr sz="2000">
                <a:solidFill>
                  <a:srgbClr val="4A5A76"/>
                </a:solidFill>
                <a:latin typeface="Helvetica" panose="020B0604020202020204" pitchFamily="34" charset="0"/>
              </a:defRPr>
            </a:lvl2pPr>
            <a:lvl3pPr>
              <a:spcBef>
                <a:spcPct val="10000"/>
              </a:spcBef>
              <a:spcAft>
                <a:spcPct val="10000"/>
              </a:spcAft>
              <a:defRPr>
                <a:solidFill>
                  <a:srgbClr val="4A5A76"/>
                </a:solidFill>
                <a:latin typeface="Helvetica" panose="020B0604020202020204" pitchFamily="34" charset="0"/>
              </a:defRPr>
            </a:lvl3pPr>
            <a:lvl4pPr marL="1600200" indent="-228600">
              <a:spcBef>
                <a:spcPct val="20000"/>
              </a:spcBef>
              <a:defRPr sz="1600">
                <a:solidFill>
                  <a:srgbClr val="4A5A76"/>
                </a:solidFill>
                <a:latin typeface="Helvetica" panose="020B0604020202020204" pitchFamily="34" charset="0"/>
              </a:defRPr>
            </a:lvl4pPr>
            <a:lvl5pPr marL="2057400" indent="-228600">
              <a:spcBef>
                <a:spcPct val="20000"/>
              </a:spcBef>
              <a:defRPr sz="2800">
                <a:solidFill>
                  <a:schemeClr val="bg2"/>
                </a:solidFill>
                <a:latin typeface="Helvetica" panose="020B0604020202020204" pitchFamily="34" charset="0"/>
              </a:defRPr>
            </a:lvl5pPr>
            <a:lvl6pPr marL="2514600" indent="-228600" eaLnBrk="0" fontAlgn="base" hangingPunct="0">
              <a:spcBef>
                <a:spcPct val="20000"/>
              </a:spcBef>
              <a:spcAft>
                <a:spcPct val="0"/>
              </a:spcAft>
              <a:defRPr sz="2800">
                <a:solidFill>
                  <a:schemeClr val="bg2"/>
                </a:solidFill>
                <a:latin typeface="Helvetica" panose="020B0604020202020204" pitchFamily="34" charset="0"/>
              </a:defRPr>
            </a:lvl6pPr>
            <a:lvl7pPr marL="2971800" indent="-228600" eaLnBrk="0" fontAlgn="base" hangingPunct="0">
              <a:spcBef>
                <a:spcPct val="20000"/>
              </a:spcBef>
              <a:spcAft>
                <a:spcPct val="0"/>
              </a:spcAft>
              <a:defRPr sz="2800">
                <a:solidFill>
                  <a:schemeClr val="bg2"/>
                </a:solidFill>
                <a:latin typeface="Helvetica" panose="020B0604020202020204" pitchFamily="34" charset="0"/>
              </a:defRPr>
            </a:lvl7pPr>
            <a:lvl8pPr marL="3429000" indent="-228600" eaLnBrk="0" fontAlgn="base" hangingPunct="0">
              <a:spcBef>
                <a:spcPct val="20000"/>
              </a:spcBef>
              <a:spcAft>
                <a:spcPct val="0"/>
              </a:spcAft>
              <a:defRPr sz="2800">
                <a:solidFill>
                  <a:schemeClr val="bg2"/>
                </a:solidFill>
                <a:latin typeface="Helvetica" panose="020B0604020202020204" pitchFamily="34" charset="0"/>
              </a:defRPr>
            </a:lvl8pPr>
            <a:lvl9pPr marL="3886200" indent="-228600" eaLnBrk="0" fontAlgn="base" hangingPunct="0">
              <a:spcBef>
                <a:spcPct val="20000"/>
              </a:spcBef>
              <a:spcAft>
                <a:spcPct val="0"/>
              </a:spcAft>
              <a:defRPr sz="2800">
                <a:solidFill>
                  <a:schemeClr val="bg2"/>
                </a:solidFill>
                <a:latin typeface="Helvetica" panose="020B0604020202020204" pitchFamily="34" charset="0"/>
              </a:defRPr>
            </a:lvl9pPr>
          </a:lstStyle>
          <a:p>
            <a:pPr lvl="2">
              <a:spcBef>
                <a:spcPct val="0"/>
              </a:spcBef>
              <a:spcAft>
                <a:spcPct val="0"/>
              </a:spcAft>
            </a:pPr>
            <a:r>
              <a:rPr lang="fr-FR" altLang="fr-FR">
                <a:solidFill>
                  <a:schemeClr val="bg2"/>
                </a:solidFill>
              </a:rPr>
              <a:t>Exemples de quartz FM 41 MHz, un pour l’émetteur (TX) et l’autre pour le récepteur (RX). Une procédure de bind remplace maintenant l’utilisation des quartz pour associer un émetteur à un récepteur</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0AC1E060-F921-D1A3-1C68-2C46E0DE0B54}"/>
              </a:ext>
            </a:extLst>
          </p:cNvPr>
          <p:cNvSpPr>
            <a:spLocks noGrp="1" noChangeArrowheads="1"/>
          </p:cNvSpPr>
          <p:nvPr>
            <p:ph type="title"/>
          </p:nvPr>
        </p:nvSpPr>
        <p:spPr/>
        <p:txBody>
          <a:bodyPr/>
          <a:lstStyle/>
          <a:p>
            <a:pPr eaLnBrk="1" hangingPunct="1"/>
            <a:r>
              <a:rPr lang="fr-FR" altLang="fr-FR" sz="2800"/>
              <a:t>Concevoir un robot</a:t>
            </a:r>
          </a:p>
        </p:txBody>
      </p:sp>
      <p:sp>
        <p:nvSpPr>
          <p:cNvPr id="91139" name="Rectangle 3">
            <a:extLst>
              <a:ext uri="{FF2B5EF4-FFF2-40B4-BE49-F238E27FC236}">
                <a16:creationId xmlns:a16="http://schemas.microsoft.com/office/drawing/2014/main" id="{07BC3528-D7BC-D1CE-AC1E-AF2A35740B75}"/>
              </a:ext>
            </a:extLst>
          </p:cNvPr>
          <p:cNvSpPr>
            <a:spLocks noGrp="1" noChangeArrowheads="1"/>
          </p:cNvSpPr>
          <p:nvPr>
            <p:ph type="body" idx="1"/>
          </p:nvPr>
        </p:nvSpPr>
        <p:spPr>
          <a:xfrm>
            <a:off x="457200" y="1447800"/>
            <a:ext cx="5026025" cy="4724400"/>
          </a:xfrm>
        </p:spPr>
        <p:txBody>
          <a:bodyPr/>
          <a:lstStyle/>
          <a:p>
            <a:r>
              <a:rPr lang="fr-FR" altLang="fr-FR" dirty="0"/>
              <a:t>Communication :</a:t>
            </a:r>
          </a:p>
          <a:p>
            <a:pPr lvl="1"/>
            <a:r>
              <a:rPr lang="fr-FR" altLang="fr-FR" sz="1600" dirty="0"/>
              <a:t>Télémétrie : infos orientation, position, vitesse, batterie, etc.</a:t>
            </a:r>
          </a:p>
          <a:p>
            <a:pPr lvl="2"/>
            <a:r>
              <a:rPr lang="fr-FR" altLang="fr-FR" sz="1600" dirty="0"/>
              <a:t>Autopilote et/ou module spécifique côté robot, module spécifique sur PC ou autre côté opérateur</a:t>
            </a:r>
          </a:p>
          <a:p>
            <a:pPr lvl="2"/>
            <a:r>
              <a:rPr lang="fr-FR" altLang="fr-FR" sz="1600" dirty="0"/>
              <a:t>Fréquences classiques : 2.4 GHz, 868 MHz, 433 MHz</a:t>
            </a:r>
          </a:p>
          <a:p>
            <a:pPr lvl="2"/>
            <a:r>
              <a:rPr lang="fr-FR" altLang="fr-FR" sz="1600" dirty="0"/>
              <a:t>Communication en général bidirectionnelle</a:t>
            </a:r>
          </a:p>
          <a:p>
            <a:pPr lvl="2"/>
            <a:endParaRPr lang="fr-FR" altLang="fr-FR" sz="1600" dirty="0"/>
          </a:p>
          <a:p>
            <a:pPr lvl="1"/>
            <a:r>
              <a:rPr lang="fr-FR" altLang="fr-FR" sz="1600" dirty="0"/>
              <a:t>FPV (First Person </a:t>
            </a:r>
            <a:r>
              <a:rPr lang="fr-FR" altLang="fr-FR" sz="1600" dirty="0" err="1"/>
              <a:t>View</a:t>
            </a:r>
            <a:r>
              <a:rPr lang="fr-FR" altLang="fr-FR" sz="1600" dirty="0"/>
              <a:t>) : caméra à distance</a:t>
            </a:r>
          </a:p>
          <a:p>
            <a:pPr lvl="2"/>
            <a:r>
              <a:rPr lang="fr-FR" altLang="fr-FR" sz="1600" dirty="0"/>
              <a:t>Caméra avec module spécifique côté robot, lunettes ou écran côté opérateur</a:t>
            </a:r>
          </a:p>
          <a:p>
            <a:pPr lvl="2"/>
            <a:r>
              <a:rPr lang="fr-FR" altLang="fr-FR" sz="1600" dirty="0"/>
              <a:t>Fréquences classiques : 2.4 GHz, 5.8 GHz</a:t>
            </a:r>
          </a:p>
          <a:p>
            <a:pPr lvl="2"/>
            <a:r>
              <a:rPr lang="fr-FR" altLang="fr-FR" sz="1600" dirty="0"/>
              <a:t>Communication en général uniquement dans le sens caméra vers écran/lunettes 	</a:t>
            </a:r>
          </a:p>
        </p:txBody>
      </p:sp>
      <p:pic>
        <p:nvPicPr>
          <p:cNvPr id="91140" name="Picture 2">
            <a:extLst>
              <a:ext uri="{FF2B5EF4-FFF2-40B4-BE49-F238E27FC236}">
                <a16:creationId xmlns:a16="http://schemas.microsoft.com/office/drawing/2014/main" id="{1A3E2ADA-3E0A-85DC-92F3-F225ED057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3913" y="2092325"/>
            <a:ext cx="2674937"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3">
            <a:extLst>
              <a:ext uri="{FF2B5EF4-FFF2-40B4-BE49-F238E27FC236}">
                <a16:creationId xmlns:a16="http://schemas.microsoft.com/office/drawing/2014/main" id="{FA093CDA-2627-FF0C-4F3E-2F69B41D75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4400550"/>
            <a:ext cx="2827337"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3">
            <a:extLst>
              <a:ext uri="{FF2B5EF4-FFF2-40B4-BE49-F238E27FC236}">
                <a16:creationId xmlns:a16="http://schemas.microsoft.com/office/drawing/2014/main" id="{F8CC3188-7DF2-D7CE-1CBB-7862A028EC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375" y="4976813"/>
            <a:ext cx="1589088"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Rectangle 2">
            <a:extLst>
              <a:ext uri="{FF2B5EF4-FFF2-40B4-BE49-F238E27FC236}">
                <a16:creationId xmlns:a16="http://schemas.microsoft.com/office/drawing/2014/main" id="{6CF04206-E915-0415-26F5-C127D5E81885}"/>
              </a:ext>
            </a:extLst>
          </p:cNvPr>
          <p:cNvSpPr>
            <a:spLocks noGrp="1" noChangeArrowheads="1"/>
          </p:cNvSpPr>
          <p:nvPr>
            <p:ph type="title"/>
          </p:nvPr>
        </p:nvSpPr>
        <p:spPr/>
        <p:txBody>
          <a:bodyPr/>
          <a:lstStyle/>
          <a:p>
            <a:pPr eaLnBrk="1" hangingPunct="1"/>
            <a:r>
              <a:rPr lang="fr-FR" altLang="fr-FR" sz="2800"/>
              <a:t>Concevoir un robot</a:t>
            </a:r>
          </a:p>
        </p:txBody>
      </p:sp>
      <p:sp>
        <p:nvSpPr>
          <p:cNvPr id="92164" name="Rectangle 3">
            <a:extLst>
              <a:ext uri="{FF2B5EF4-FFF2-40B4-BE49-F238E27FC236}">
                <a16:creationId xmlns:a16="http://schemas.microsoft.com/office/drawing/2014/main" id="{6EC4C1BF-8C31-FEF7-27D9-708D9FDF8771}"/>
              </a:ext>
            </a:extLst>
          </p:cNvPr>
          <p:cNvSpPr>
            <a:spLocks noGrp="1" noChangeArrowheads="1"/>
          </p:cNvSpPr>
          <p:nvPr>
            <p:ph type="body" idx="1"/>
          </p:nvPr>
        </p:nvSpPr>
        <p:spPr/>
        <p:txBody>
          <a:bodyPr/>
          <a:lstStyle/>
          <a:p>
            <a:r>
              <a:rPr lang="fr-FR" altLang="fr-FR"/>
              <a:t>Communication :</a:t>
            </a:r>
          </a:p>
          <a:p>
            <a:pPr lvl="1"/>
            <a:r>
              <a:rPr lang="fr-FR" altLang="fr-FR"/>
              <a:t>Autres : communications bidirectionnelles</a:t>
            </a:r>
          </a:p>
          <a:p>
            <a:pPr lvl="1"/>
            <a:endParaRPr lang="fr-FR" altLang="fr-FR"/>
          </a:p>
          <a:p>
            <a:pPr lvl="2"/>
            <a:r>
              <a:rPr lang="fr-FR" altLang="fr-FR"/>
              <a:t>Wi-Fi</a:t>
            </a:r>
          </a:p>
          <a:p>
            <a:pPr lvl="2"/>
            <a:endParaRPr lang="fr-FR" altLang="fr-FR"/>
          </a:p>
          <a:p>
            <a:pPr lvl="2"/>
            <a:r>
              <a:rPr lang="fr-FR" altLang="fr-FR"/>
              <a:t>3G</a:t>
            </a:r>
          </a:p>
          <a:p>
            <a:pPr lvl="2"/>
            <a:endParaRPr lang="fr-FR" altLang="fr-FR"/>
          </a:p>
          <a:p>
            <a:pPr lvl="2"/>
            <a:r>
              <a:rPr lang="fr-FR" altLang="fr-FR"/>
              <a:t>XBee</a:t>
            </a:r>
          </a:p>
          <a:p>
            <a:pPr lvl="2"/>
            <a:endParaRPr lang="fr-FR" altLang="fr-FR"/>
          </a:p>
          <a:p>
            <a:pPr lvl="2"/>
            <a:r>
              <a:rPr lang="fr-FR" altLang="fr-FR"/>
              <a:t>Satellite (e.g. Iridium)</a:t>
            </a:r>
          </a:p>
          <a:p>
            <a:pPr lvl="2"/>
            <a:endParaRPr lang="fr-FR" altLang="fr-FR"/>
          </a:p>
          <a:p>
            <a:pPr lvl="2"/>
            <a:r>
              <a:rPr lang="fr-FR" altLang="fr-FR"/>
              <a:t>AIS (sur bateaux)</a:t>
            </a:r>
          </a:p>
          <a:p>
            <a:pPr lvl="2"/>
            <a:endParaRPr lang="fr-FR" altLang="fr-FR"/>
          </a:p>
          <a:p>
            <a:pPr lvl="2"/>
            <a:r>
              <a:rPr lang="fr-FR" altLang="fr-FR"/>
              <a:t>Modems acoustiques (sous-marins)</a:t>
            </a:r>
          </a:p>
          <a:p>
            <a:pPr lvl="2"/>
            <a:r>
              <a:rPr lang="fr-FR" altLang="fr-FR"/>
              <a:t>	</a:t>
            </a:r>
          </a:p>
        </p:txBody>
      </p:sp>
      <p:pic>
        <p:nvPicPr>
          <p:cNvPr id="92165" name="Picture 2">
            <a:extLst>
              <a:ext uri="{FF2B5EF4-FFF2-40B4-BE49-F238E27FC236}">
                <a16:creationId xmlns:a16="http://schemas.microsoft.com/office/drawing/2014/main" id="{E105B5A8-8A01-8BB4-869B-A9B179327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6313" y="3775075"/>
            <a:ext cx="1116012"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Picture 4" descr="734CA9JXJM0CA2CJMEXCAFOL765CAN5KS2MCAQ11SPJCA6GSLY9CAMWRMVRCATZTUZGCA5MK03RCA2QKZO2CAJNMIM7CATGITX2CAQC9RVICARCXYJWCAS66V7UCA19QWK7CABFYK12CAI2QYX5CAG842QRCA1NH0U3">
            <a:extLst>
              <a:ext uri="{FF2B5EF4-FFF2-40B4-BE49-F238E27FC236}">
                <a16:creationId xmlns:a16="http://schemas.microsoft.com/office/drawing/2014/main" id="{492C10E5-9CFB-FE6C-46FD-E8C1E3B0C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4263" y="2205038"/>
            <a:ext cx="900112"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Picture 33" descr="Samsung Galaxy S">
            <a:extLst>
              <a:ext uri="{FF2B5EF4-FFF2-40B4-BE49-F238E27FC236}">
                <a16:creationId xmlns:a16="http://schemas.microsoft.com/office/drawing/2014/main" id="{27D7191C-F5A6-E04B-9FF2-C010536B46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2250" y="2509838"/>
            <a:ext cx="75565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8" name="Picture 4">
            <a:extLst>
              <a:ext uri="{FF2B5EF4-FFF2-40B4-BE49-F238E27FC236}">
                <a16:creationId xmlns:a16="http://schemas.microsoft.com/office/drawing/2014/main" id="{33DDE561-D75E-D1F1-227F-D706DD6A44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8513" y="4117975"/>
            <a:ext cx="11303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9" name="Picture 5">
            <a:extLst>
              <a:ext uri="{FF2B5EF4-FFF2-40B4-BE49-F238E27FC236}">
                <a16:creationId xmlns:a16="http://schemas.microsoft.com/office/drawing/2014/main" id="{138BC64F-3C51-DFF0-3A8D-49E4D56B59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3913" y="5368925"/>
            <a:ext cx="936625"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0A0C9159-F07C-B582-6149-CB745C5BEEC5}"/>
              </a:ext>
            </a:extLst>
          </p:cNvPr>
          <p:cNvSpPr>
            <a:spLocks noGrp="1" noChangeArrowheads="1"/>
          </p:cNvSpPr>
          <p:nvPr>
            <p:ph type="title"/>
          </p:nvPr>
        </p:nvSpPr>
        <p:spPr/>
        <p:txBody>
          <a:bodyPr/>
          <a:lstStyle/>
          <a:p>
            <a:pPr eaLnBrk="1" hangingPunct="1"/>
            <a:r>
              <a:rPr lang="fr-FR" altLang="fr-FR" sz="2800"/>
              <a:t>Concevoir un robot</a:t>
            </a:r>
          </a:p>
        </p:txBody>
      </p:sp>
      <p:sp>
        <p:nvSpPr>
          <p:cNvPr id="93187" name="Rectangle 3">
            <a:extLst>
              <a:ext uri="{FF2B5EF4-FFF2-40B4-BE49-F238E27FC236}">
                <a16:creationId xmlns:a16="http://schemas.microsoft.com/office/drawing/2014/main" id="{935362E7-F543-FD68-38F1-A00B2D508D83}"/>
              </a:ext>
            </a:extLst>
          </p:cNvPr>
          <p:cNvSpPr>
            <a:spLocks noGrp="1" noChangeArrowheads="1"/>
          </p:cNvSpPr>
          <p:nvPr>
            <p:ph type="body" idx="1"/>
          </p:nvPr>
        </p:nvSpPr>
        <p:spPr/>
        <p:txBody>
          <a:bodyPr/>
          <a:lstStyle/>
          <a:p>
            <a:r>
              <a:rPr lang="fr-FR" altLang="fr-FR"/>
              <a:t>Communication :</a:t>
            </a:r>
          </a:p>
          <a:p>
            <a:pPr lvl="1"/>
            <a:r>
              <a:rPr lang="fr-FR" altLang="fr-FR" b="1"/>
              <a:t>Portée</a:t>
            </a:r>
            <a:r>
              <a:rPr lang="fr-FR" altLang="fr-FR"/>
              <a:t> vs </a:t>
            </a:r>
            <a:r>
              <a:rPr lang="fr-FR" altLang="fr-FR" b="1"/>
              <a:t>débit</a:t>
            </a:r>
            <a:r>
              <a:rPr lang="fr-FR" altLang="fr-FR"/>
              <a:t> vs </a:t>
            </a:r>
            <a:r>
              <a:rPr lang="fr-FR" altLang="fr-FR" b="1"/>
              <a:t>puissance d’émission</a:t>
            </a:r>
            <a:r>
              <a:rPr lang="fr-FR" altLang="fr-FR"/>
              <a:t> vs </a:t>
            </a:r>
            <a:r>
              <a:rPr lang="fr-FR" altLang="fr-FR" b="1"/>
              <a:t>gamme de fréquence</a:t>
            </a:r>
            <a:r>
              <a:rPr lang="fr-FR" altLang="fr-FR"/>
              <a:t> vs </a:t>
            </a:r>
            <a:r>
              <a:rPr lang="fr-FR" altLang="fr-FR" b="1"/>
              <a:t>taille antenne</a:t>
            </a:r>
          </a:p>
          <a:p>
            <a:pPr lvl="2"/>
            <a:r>
              <a:rPr lang="fr-FR" altLang="fr-FR"/>
              <a:t>Plus la </a:t>
            </a:r>
            <a:r>
              <a:rPr lang="fr-FR" altLang="fr-FR" b="1"/>
              <a:t>fréquence</a:t>
            </a:r>
            <a:r>
              <a:rPr lang="fr-FR" altLang="fr-FR"/>
              <a:t> est </a:t>
            </a:r>
            <a:r>
              <a:rPr lang="fr-FR" altLang="fr-FR" b="1"/>
              <a:t>grande</a:t>
            </a:r>
            <a:r>
              <a:rPr lang="fr-FR" altLang="fr-FR"/>
              <a:t>, plus on peut espérer avoir des </a:t>
            </a:r>
            <a:r>
              <a:rPr lang="fr-FR" altLang="fr-FR" b="1"/>
              <a:t>hauts</a:t>
            </a:r>
            <a:r>
              <a:rPr lang="fr-FR" altLang="fr-FR"/>
              <a:t> </a:t>
            </a:r>
            <a:r>
              <a:rPr lang="fr-FR" altLang="fr-FR" b="1"/>
              <a:t>débits</a:t>
            </a:r>
          </a:p>
          <a:p>
            <a:pPr lvl="2"/>
            <a:r>
              <a:rPr lang="fr-FR" altLang="fr-FR"/>
              <a:t>Plus la </a:t>
            </a:r>
            <a:r>
              <a:rPr lang="fr-FR" altLang="fr-FR" b="1"/>
              <a:t>fréquence</a:t>
            </a:r>
            <a:r>
              <a:rPr lang="fr-FR" altLang="fr-FR"/>
              <a:t> est </a:t>
            </a:r>
            <a:r>
              <a:rPr lang="fr-FR" altLang="fr-FR" b="1"/>
              <a:t>faible</a:t>
            </a:r>
            <a:r>
              <a:rPr lang="fr-FR" altLang="fr-FR"/>
              <a:t>, plus on peut espérer avoir une </a:t>
            </a:r>
            <a:r>
              <a:rPr lang="fr-FR" altLang="fr-FR" b="1"/>
              <a:t>grande portée</a:t>
            </a:r>
            <a:r>
              <a:rPr lang="fr-FR" altLang="fr-FR"/>
              <a:t> avec une </a:t>
            </a:r>
            <a:r>
              <a:rPr lang="fr-FR" altLang="fr-FR" b="1"/>
              <a:t>puissance d’émission faible</a:t>
            </a:r>
            <a:r>
              <a:rPr lang="fr-FR" altLang="fr-FR"/>
              <a:t> (donc conso énergétique plus faible)</a:t>
            </a:r>
          </a:p>
          <a:p>
            <a:pPr lvl="2"/>
            <a:r>
              <a:rPr lang="fr-FR" altLang="fr-FR"/>
              <a:t>La taille de l’antenne diminue lorsque la fréquence augmente</a:t>
            </a:r>
          </a:p>
          <a:p>
            <a:pPr lvl="2"/>
            <a:r>
              <a:rPr lang="fr-FR" altLang="fr-FR"/>
              <a:t>Utiliser des antennes directives pour maximiser portée, par contre, il faudra l’asservir précisément dans la bonne direction</a:t>
            </a:r>
          </a:p>
          <a:p>
            <a:pPr lvl="2"/>
            <a:r>
              <a:rPr lang="fr-FR" altLang="fr-FR"/>
              <a:t>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242E6A3E-9AC3-8353-9F7E-0AE8B1CEF520}"/>
              </a:ext>
            </a:extLst>
          </p:cNvPr>
          <p:cNvSpPr>
            <a:spLocks noGrp="1" noChangeArrowheads="1"/>
          </p:cNvSpPr>
          <p:nvPr>
            <p:ph type="title"/>
          </p:nvPr>
        </p:nvSpPr>
        <p:spPr/>
        <p:txBody>
          <a:bodyPr/>
          <a:lstStyle/>
          <a:p>
            <a:pPr eaLnBrk="1" hangingPunct="1"/>
            <a:r>
              <a:rPr lang="fr-FR" altLang="fr-FR" sz="2800"/>
              <a:t>Concevoir un robot</a:t>
            </a:r>
          </a:p>
        </p:txBody>
      </p:sp>
      <p:sp>
        <p:nvSpPr>
          <p:cNvPr id="94211" name="Rectangle 3">
            <a:extLst>
              <a:ext uri="{FF2B5EF4-FFF2-40B4-BE49-F238E27FC236}">
                <a16:creationId xmlns:a16="http://schemas.microsoft.com/office/drawing/2014/main" id="{B83E737C-533B-C8DD-EC97-9440D7003C53}"/>
              </a:ext>
            </a:extLst>
          </p:cNvPr>
          <p:cNvSpPr>
            <a:spLocks noGrp="1" noChangeArrowheads="1"/>
          </p:cNvSpPr>
          <p:nvPr>
            <p:ph type="body" idx="1"/>
          </p:nvPr>
        </p:nvSpPr>
        <p:spPr/>
        <p:txBody>
          <a:bodyPr/>
          <a:lstStyle/>
          <a:p>
            <a:r>
              <a:rPr lang="fr-FR" altLang="fr-FR" dirty="0"/>
              <a:t>Communication :</a:t>
            </a:r>
          </a:p>
          <a:p>
            <a:pPr lvl="1"/>
            <a:r>
              <a:rPr lang="fr-FR" altLang="fr-FR" dirty="0"/>
              <a:t>Perturbations : </a:t>
            </a:r>
          </a:p>
          <a:p>
            <a:pPr lvl="2"/>
            <a:r>
              <a:rPr lang="fr-FR" altLang="fr-FR" dirty="0"/>
              <a:t>Attention aux fréquences et puissances d’émission autorisées, qui peuvent être différentes selon qu’on soit en UE ou USA (e.g. l’équivalent de la bande classique 868 MHz est 915 MHz aux USA)</a:t>
            </a:r>
          </a:p>
          <a:p>
            <a:pPr lvl="2"/>
            <a:r>
              <a:rPr lang="fr-FR" altLang="fr-FR" dirty="0"/>
              <a:t>La présence d’une antenne même non utilisée peut perturber</a:t>
            </a:r>
          </a:p>
          <a:p>
            <a:pPr lvl="2"/>
            <a:r>
              <a:rPr lang="fr-FR" altLang="fr-FR" dirty="0"/>
              <a:t>Un Wi-Fi puissant peut perturber un GPS, même s’ils ne sont pas à la même fréquence…</a:t>
            </a:r>
          </a:p>
          <a:p>
            <a:pPr lvl="2"/>
            <a:r>
              <a:rPr lang="fr-FR" altLang="fr-FR" dirty="0"/>
              <a:t>Certains types d’obstacles (grilles métalliques) peuvent être très perturbants</a:t>
            </a:r>
          </a:p>
          <a:p>
            <a:pPr lvl="2"/>
            <a:r>
              <a:rPr lang="fr-FR" altLang="fr-FR" dirty="0"/>
              <a:t>Plus l’antenne est loin du sol, mieux c’est…</a:t>
            </a:r>
          </a:p>
          <a:p>
            <a:pPr lvl="2"/>
            <a:r>
              <a:rPr lang="fr-FR" altLang="fr-FR" dirty="0"/>
              <a:t>Canaux Wi-Fi : parfois il est plus intelligent de se placer sur le </a:t>
            </a:r>
            <a:r>
              <a:rPr lang="fr-FR" altLang="fr-FR" b="1" dirty="0"/>
              <a:t>même canal</a:t>
            </a:r>
            <a:r>
              <a:rPr lang="fr-FR" altLang="fr-FR" dirty="0"/>
              <a:t> que les autres, les </a:t>
            </a:r>
            <a:r>
              <a:rPr lang="fr-FR" altLang="fr-FR" b="1" dirty="0"/>
              <a:t>protocoles sont faits pour gérer cela</a:t>
            </a:r>
            <a:r>
              <a:rPr lang="fr-FR" altLang="fr-FR" dirty="0"/>
              <a:t>, alors que si on est sur un canal différent mais proche, il y aura des interférences incohérentes…</a:t>
            </a:r>
          </a:p>
          <a:p>
            <a:pPr lvl="2"/>
            <a:r>
              <a:rPr lang="fr-FR" altLang="fr-FR" dirty="0"/>
              <a:t>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1A8FB715-732F-CC48-5D66-4F1D0648B680}"/>
              </a:ext>
            </a:extLst>
          </p:cNvPr>
          <p:cNvSpPr>
            <a:spLocks noGrp="1" noChangeArrowheads="1"/>
          </p:cNvSpPr>
          <p:nvPr>
            <p:ph type="title"/>
          </p:nvPr>
        </p:nvSpPr>
        <p:spPr/>
        <p:txBody>
          <a:bodyPr/>
          <a:lstStyle/>
          <a:p>
            <a:pPr eaLnBrk="1" hangingPunct="1"/>
            <a:r>
              <a:rPr lang="fr-FR" altLang="fr-FR" sz="2800"/>
              <a:t>Concevoir un robot</a:t>
            </a:r>
          </a:p>
        </p:txBody>
      </p:sp>
      <p:sp>
        <p:nvSpPr>
          <p:cNvPr id="95235" name="Rectangle 3">
            <a:extLst>
              <a:ext uri="{FF2B5EF4-FFF2-40B4-BE49-F238E27FC236}">
                <a16:creationId xmlns:a16="http://schemas.microsoft.com/office/drawing/2014/main" id="{08344522-1607-3C3D-8DEC-BFEE27C625FA}"/>
              </a:ext>
            </a:extLst>
          </p:cNvPr>
          <p:cNvSpPr>
            <a:spLocks noGrp="1" noChangeArrowheads="1"/>
          </p:cNvSpPr>
          <p:nvPr>
            <p:ph type="body" idx="1"/>
          </p:nvPr>
        </p:nvSpPr>
        <p:spPr/>
        <p:txBody>
          <a:bodyPr/>
          <a:lstStyle/>
          <a:p>
            <a:r>
              <a:rPr lang="fr-FR" altLang="fr-FR"/>
              <a:t>Communication :</a:t>
            </a:r>
          </a:p>
          <a:p>
            <a:pPr lvl="1"/>
            <a:r>
              <a:rPr lang="fr-FR" altLang="fr-FR"/>
              <a:t>Air vs eau : </a:t>
            </a:r>
          </a:p>
          <a:p>
            <a:pPr lvl="2"/>
            <a:r>
              <a:rPr lang="fr-FR" altLang="fr-FR"/>
              <a:t>Sous l’eau, les ondes électromagnétiques ne passent pas bien :</a:t>
            </a:r>
          </a:p>
          <a:p>
            <a:pPr lvl="2"/>
            <a:r>
              <a:rPr lang="fr-FR" altLang="fr-FR"/>
              <a:t>	En </a:t>
            </a:r>
            <a:r>
              <a:rPr lang="fr-FR" altLang="fr-FR" b="1"/>
              <a:t>eau douce</a:t>
            </a:r>
            <a:r>
              <a:rPr lang="fr-FR" altLang="fr-FR"/>
              <a:t>, on peut quand même espérer communiquer sur </a:t>
            </a:r>
            <a:r>
              <a:rPr lang="fr-FR" altLang="fr-FR" b="1"/>
              <a:t>quelques m</a:t>
            </a:r>
            <a:r>
              <a:rPr lang="fr-FR" altLang="fr-FR"/>
              <a:t> à des fréquences de </a:t>
            </a:r>
            <a:r>
              <a:rPr lang="fr-FR" altLang="fr-FR" b="1"/>
              <a:t>quelques dizaines de MHz</a:t>
            </a:r>
            <a:r>
              <a:rPr lang="fr-FR" altLang="fr-FR"/>
              <a:t>, par contre en eau de mer, il y a beaucoup plus d’atténuation</a:t>
            </a:r>
          </a:p>
          <a:p>
            <a:pPr lvl="2"/>
            <a:endParaRPr lang="fr-FR" altLang="fr-FR"/>
          </a:p>
          <a:p>
            <a:pPr lvl="2"/>
            <a:r>
              <a:rPr lang="fr-FR" altLang="fr-FR"/>
              <a:t>De même, la visibilité est réduite sous l’eau donc les communications optiques sont aussi assez limitées :</a:t>
            </a:r>
          </a:p>
          <a:p>
            <a:pPr lvl="2"/>
            <a:r>
              <a:rPr lang="fr-FR" altLang="fr-FR"/>
              <a:t>	En général on distingue mieux les objets jaunes ou orange car ils contrastent fortement avec la couleur de l’eau</a:t>
            </a:r>
          </a:p>
          <a:p>
            <a:pPr lvl="2"/>
            <a:r>
              <a:rPr lang="fr-FR" altLang="fr-FR"/>
              <a:t>	Par contre, c’est plutôt le bleu-vert qui est le moins absorbé par l’eau, malheureusement il contraste peu avec la couleur de l’eau</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4693A624-ADA4-CD51-C95A-5B7AC6DE0350}"/>
              </a:ext>
            </a:extLst>
          </p:cNvPr>
          <p:cNvSpPr>
            <a:spLocks noGrp="1" noChangeArrowheads="1"/>
          </p:cNvSpPr>
          <p:nvPr>
            <p:ph type="title"/>
          </p:nvPr>
        </p:nvSpPr>
        <p:spPr/>
        <p:txBody>
          <a:bodyPr/>
          <a:lstStyle/>
          <a:p>
            <a:pPr eaLnBrk="1" hangingPunct="1"/>
            <a:r>
              <a:rPr lang="fr-FR" altLang="fr-FR" sz="2800"/>
              <a:t>Concevoir un robot</a:t>
            </a:r>
          </a:p>
        </p:txBody>
      </p:sp>
      <p:sp>
        <p:nvSpPr>
          <p:cNvPr id="96259" name="Rectangle 3">
            <a:extLst>
              <a:ext uri="{FF2B5EF4-FFF2-40B4-BE49-F238E27FC236}">
                <a16:creationId xmlns:a16="http://schemas.microsoft.com/office/drawing/2014/main" id="{92200F2B-C36F-505F-4677-A3333282C216}"/>
              </a:ext>
            </a:extLst>
          </p:cNvPr>
          <p:cNvSpPr>
            <a:spLocks noGrp="1" noChangeArrowheads="1"/>
          </p:cNvSpPr>
          <p:nvPr>
            <p:ph type="body" idx="1"/>
          </p:nvPr>
        </p:nvSpPr>
        <p:spPr/>
        <p:txBody>
          <a:bodyPr/>
          <a:lstStyle/>
          <a:p>
            <a:r>
              <a:rPr lang="fr-FR" altLang="fr-FR" dirty="0"/>
              <a:t>Energie :</a:t>
            </a:r>
          </a:p>
          <a:p>
            <a:pPr lvl="1"/>
            <a:r>
              <a:rPr lang="fr-FR" altLang="fr-FR" dirty="0"/>
              <a:t>Type de batteries électriques classiques : </a:t>
            </a:r>
            <a:r>
              <a:rPr lang="fr-FR" altLang="fr-FR" b="1" dirty="0"/>
              <a:t>Li-Po</a:t>
            </a:r>
            <a:r>
              <a:rPr lang="fr-FR" altLang="fr-FR" dirty="0"/>
              <a:t>, Li-Ion, </a:t>
            </a:r>
            <a:r>
              <a:rPr lang="fr-FR" altLang="fr-FR" dirty="0" err="1"/>
              <a:t>NiMH</a:t>
            </a:r>
            <a:r>
              <a:rPr lang="fr-FR" altLang="fr-FR" dirty="0"/>
              <a:t>, Pb</a:t>
            </a:r>
          </a:p>
          <a:p>
            <a:pPr lvl="1"/>
            <a:r>
              <a:rPr lang="fr-FR" altLang="fr-FR" dirty="0"/>
              <a:t>Energie (en Wh) = Tension (en V) * Capacité (en Ah ou souvent mAh, souvent notée C)</a:t>
            </a:r>
          </a:p>
          <a:p>
            <a:pPr lvl="2"/>
            <a:r>
              <a:rPr lang="fr-FR" altLang="fr-FR" dirty="0"/>
              <a:t>C’est cette valeur que l’on doit regarder en priorité pour comparer 2 batteries pour savoir laquelle durera plus longtemps</a:t>
            </a:r>
          </a:p>
          <a:p>
            <a:pPr lvl="1"/>
            <a:r>
              <a:rPr lang="fr-FR" altLang="fr-FR" dirty="0"/>
              <a:t>Courant max de charge/décharge</a:t>
            </a:r>
          </a:p>
          <a:p>
            <a:pPr lvl="2"/>
            <a:r>
              <a:rPr lang="fr-FR" altLang="fr-FR" dirty="0"/>
              <a:t>e.g. 30C/5C : si e.g. C=2500 mAh, le courant max de décharge serait 30*2500 mAh et charge de 5*2500 mAh</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F3B6105A-4328-062F-3A88-66C13902C2DB}"/>
              </a:ext>
            </a:extLst>
          </p:cNvPr>
          <p:cNvSpPr>
            <a:spLocks noGrp="1" noChangeArrowheads="1"/>
          </p:cNvSpPr>
          <p:nvPr>
            <p:ph type="title"/>
          </p:nvPr>
        </p:nvSpPr>
        <p:spPr/>
        <p:txBody>
          <a:bodyPr/>
          <a:lstStyle/>
          <a:p>
            <a:pPr eaLnBrk="1" hangingPunct="1"/>
            <a:r>
              <a:rPr lang="fr-FR" altLang="fr-FR" sz="2800"/>
              <a:t>Concevoir un robot</a:t>
            </a:r>
          </a:p>
        </p:txBody>
      </p:sp>
      <p:sp>
        <p:nvSpPr>
          <p:cNvPr id="97283" name="Rectangle 3">
            <a:extLst>
              <a:ext uri="{FF2B5EF4-FFF2-40B4-BE49-F238E27FC236}">
                <a16:creationId xmlns:a16="http://schemas.microsoft.com/office/drawing/2014/main" id="{26378CDC-466C-AF7E-156F-3E153234EEA8}"/>
              </a:ext>
            </a:extLst>
          </p:cNvPr>
          <p:cNvSpPr>
            <a:spLocks noGrp="1" noChangeArrowheads="1"/>
          </p:cNvSpPr>
          <p:nvPr>
            <p:ph type="body" idx="1"/>
          </p:nvPr>
        </p:nvSpPr>
        <p:spPr/>
        <p:txBody>
          <a:bodyPr/>
          <a:lstStyle/>
          <a:p>
            <a:r>
              <a:rPr lang="fr-FR" altLang="fr-FR" dirty="0"/>
              <a:t>Energie :</a:t>
            </a:r>
          </a:p>
          <a:p>
            <a:pPr lvl="1"/>
            <a:r>
              <a:rPr lang="fr-FR" altLang="fr-FR" sz="1800" dirty="0"/>
              <a:t>Cellules/éléments : 3S2P =&gt; 2 blocs parallèles de 3 éléments en série (S pour série, P pour parallèle)</a:t>
            </a:r>
          </a:p>
          <a:p>
            <a:pPr lvl="1"/>
            <a:r>
              <a:rPr lang="fr-FR" altLang="fr-FR" sz="1800" dirty="0"/>
              <a:t>La tension d’une cellule/élément dépend du type de la batterie 	e.g. 3.7 V (nominal (pour stockage long), 4.2 V si bien chargé) pour Li-Po, 1.2 V (nominal, 1.5 V si bien chargé) pour </a:t>
            </a:r>
            <a:r>
              <a:rPr lang="fr-FR" altLang="fr-FR" sz="1800" dirty="0" err="1"/>
              <a:t>NiMH</a:t>
            </a:r>
            <a:endParaRPr lang="fr-FR" altLang="fr-FR" sz="1800" dirty="0"/>
          </a:p>
          <a:p>
            <a:pPr lvl="2"/>
            <a:r>
              <a:rPr lang="fr-FR" altLang="fr-FR" sz="1600" b="1" dirty="0">
                <a:solidFill>
                  <a:srgbClr val="FF0000"/>
                </a:solidFill>
              </a:rPr>
              <a:t>Attention : si la tension d’un élément descend trop bas (e.g. &lt; 3.5 V pour Li-Po, à configurer avec le bouton), elle peut y rester pour toujours! =&gt; Utiliser des checker/</a:t>
            </a:r>
            <a:r>
              <a:rPr lang="fr-FR" altLang="fr-FR" sz="1600" b="1" dirty="0" err="1">
                <a:solidFill>
                  <a:srgbClr val="FF0000"/>
                </a:solidFill>
              </a:rPr>
              <a:t>voltmeter</a:t>
            </a:r>
            <a:r>
              <a:rPr lang="fr-FR" altLang="fr-FR" sz="1600" b="1" dirty="0">
                <a:solidFill>
                  <a:srgbClr val="FF0000"/>
                </a:solidFill>
              </a:rPr>
              <a:t>/</a:t>
            </a:r>
            <a:r>
              <a:rPr lang="fr-FR" altLang="fr-FR" sz="1600" b="1" dirty="0" err="1">
                <a:solidFill>
                  <a:srgbClr val="FF0000"/>
                </a:solidFill>
              </a:rPr>
              <a:t>alarm</a:t>
            </a:r>
            <a:r>
              <a:rPr lang="fr-FR" altLang="fr-FR" sz="1600" b="1" dirty="0">
                <a:solidFill>
                  <a:srgbClr val="FF0000"/>
                </a:solidFill>
              </a:rPr>
              <a:t>! </a:t>
            </a:r>
          </a:p>
          <a:p>
            <a:pPr lvl="2"/>
            <a:endParaRPr lang="fr-FR" altLang="fr-FR" sz="1600" b="1" dirty="0">
              <a:solidFill>
                <a:srgbClr val="FF0000"/>
              </a:solidFill>
            </a:endParaRPr>
          </a:p>
          <a:p>
            <a:pPr lvl="2"/>
            <a:endParaRPr lang="fr-FR" altLang="fr-FR" sz="1600" b="1" dirty="0">
              <a:solidFill>
                <a:srgbClr val="FF0000"/>
              </a:solidFill>
            </a:endParaRPr>
          </a:p>
          <a:p>
            <a:pPr lvl="2"/>
            <a:endParaRPr lang="fr-FR" altLang="fr-FR" sz="1600" b="1" dirty="0">
              <a:solidFill>
                <a:srgbClr val="FF0000"/>
              </a:solidFill>
            </a:endParaRPr>
          </a:p>
          <a:p>
            <a:pPr lvl="2"/>
            <a:r>
              <a:rPr lang="fr-FR" altLang="fr-FR" sz="1600" b="1" dirty="0">
                <a:solidFill>
                  <a:srgbClr val="FF0000"/>
                </a:solidFill>
              </a:rPr>
              <a:t>Ne pas oublier de le débrancher après usage car il consomme aussi un peu d’énergie!</a:t>
            </a:r>
          </a:p>
          <a:p>
            <a:pPr lvl="2"/>
            <a:endParaRPr lang="fr-FR" altLang="fr-FR" b="1" dirty="0">
              <a:solidFill>
                <a:srgbClr val="FF0000"/>
              </a:solidFill>
            </a:endParaRPr>
          </a:p>
          <a:p>
            <a:pPr lvl="1"/>
            <a:r>
              <a:rPr lang="fr-FR" altLang="fr-FR" sz="1800" dirty="0"/>
              <a:t>Voir </a:t>
            </a:r>
            <a:r>
              <a:rPr lang="fr-FR" altLang="fr-FR" sz="1800" dirty="0">
                <a:hlinkClick r:id="rId2"/>
              </a:rPr>
              <a:t>https://www.ensta-bretagne.fr/lebars/robots_batteries.pdf</a:t>
            </a:r>
            <a:r>
              <a:rPr lang="fr-FR" altLang="fr-FR" sz="1800" dirty="0"/>
              <a:t>  </a:t>
            </a:r>
          </a:p>
        </p:txBody>
      </p:sp>
      <p:pic>
        <p:nvPicPr>
          <p:cNvPr id="97284" name="Image 1">
            <a:extLst>
              <a:ext uri="{FF2B5EF4-FFF2-40B4-BE49-F238E27FC236}">
                <a16:creationId xmlns:a16="http://schemas.microsoft.com/office/drawing/2014/main" id="{0283665F-D4DE-69FA-C3C7-5A69DEFB43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72100" y="4005064"/>
            <a:ext cx="9937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1F028625-A80C-7733-A4D2-61788EACE8F3}"/>
              </a:ext>
            </a:extLst>
          </p:cNvPr>
          <p:cNvSpPr>
            <a:spLocks noGrp="1" noChangeArrowheads="1"/>
          </p:cNvSpPr>
          <p:nvPr>
            <p:ph type="title"/>
          </p:nvPr>
        </p:nvSpPr>
        <p:spPr/>
        <p:txBody>
          <a:bodyPr/>
          <a:lstStyle/>
          <a:p>
            <a:pPr eaLnBrk="1" hangingPunct="1"/>
            <a:r>
              <a:rPr lang="fr-FR" altLang="fr-FR" sz="2800"/>
              <a:t>Concevoir un robot</a:t>
            </a:r>
          </a:p>
        </p:txBody>
      </p:sp>
      <p:sp>
        <p:nvSpPr>
          <p:cNvPr id="98307" name="Rectangle 3">
            <a:extLst>
              <a:ext uri="{FF2B5EF4-FFF2-40B4-BE49-F238E27FC236}">
                <a16:creationId xmlns:a16="http://schemas.microsoft.com/office/drawing/2014/main" id="{E2F7E9FB-F0C0-2B39-39AD-DC2BFFDA776D}"/>
              </a:ext>
            </a:extLst>
          </p:cNvPr>
          <p:cNvSpPr>
            <a:spLocks noGrp="1" noChangeArrowheads="1"/>
          </p:cNvSpPr>
          <p:nvPr>
            <p:ph type="body" idx="1"/>
          </p:nvPr>
        </p:nvSpPr>
        <p:spPr/>
        <p:txBody>
          <a:bodyPr/>
          <a:lstStyle/>
          <a:p>
            <a:r>
              <a:rPr lang="fr-FR" altLang="fr-FR" dirty="0"/>
              <a:t>Energie :</a:t>
            </a:r>
          </a:p>
          <a:p>
            <a:pPr lvl="1"/>
            <a:r>
              <a:rPr lang="fr-FR" altLang="fr-FR" dirty="0"/>
              <a:t>La plupart des batteries doivent être chargées avec des </a:t>
            </a:r>
            <a:r>
              <a:rPr lang="fr-FR" altLang="fr-FR" b="1" dirty="0"/>
              <a:t>chargeurs intelligents</a:t>
            </a:r>
            <a:r>
              <a:rPr lang="fr-FR" altLang="fr-FR" dirty="0"/>
              <a:t> suivant une courbe de charge courant/tension qui dépend du type de batterie et de son état</a:t>
            </a:r>
          </a:p>
          <a:p>
            <a:pPr lvl="2"/>
            <a:r>
              <a:rPr lang="fr-FR" altLang="fr-FR" dirty="0">
                <a:hlinkClick r:id="rId2"/>
              </a:rPr>
              <a:t>https://youtu.be/vzAOG9ctZRU</a:t>
            </a:r>
            <a:r>
              <a:rPr lang="fr-FR" altLang="fr-FR" dirty="0"/>
              <a:t> </a:t>
            </a:r>
          </a:p>
          <a:p>
            <a:pPr lvl="1"/>
            <a:r>
              <a:rPr lang="fr-FR" altLang="fr-FR" b="1" dirty="0"/>
              <a:t>Voltmètre</a:t>
            </a:r>
            <a:r>
              <a:rPr lang="fr-FR" altLang="fr-FR" dirty="0"/>
              <a:t> ou checker : précision parfois limitée (e.g. 0.2 V d’erreur)…</a:t>
            </a:r>
          </a:p>
          <a:p>
            <a:pPr lvl="1"/>
            <a:r>
              <a:rPr lang="fr-FR" altLang="fr-FR" dirty="0"/>
              <a:t>En particulier, les </a:t>
            </a:r>
            <a:r>
              <a:rPr lang="fr-FR" altLang="fr-FR" b="1" dirty="0"/>
              <a:t>Li-Po</a:t>
            </a:r>
            <a:r>
              <a:rPr lang="fr-FR" altLang="fr-FR" dirty="0"/>
              <a:t> constituées de plusieurs éléments ont souvent un </a:t>
            </a:r>
            <a:r>
              <a:rPr lang="fr-FR" altLang="fr-FR" b="1" dirty="0"/>
              <a:t>connecteur d’équilibrage</a:t>
            </a:r>
            <a:r>
              <a:rPr lang="fr-FR" altLang="fr-FR" dirty="0"/>
              <a:t> qui permet au chargeur de réajuster chaque élément indépendamment</a:t>
            </a:r>
          </a:p>
          <a:p>
            <a:pPr lvl="1"/>
            <a:r>
              <a:rPr lang="fr-FR" altLang="fr-FR" dirty="0"/>
              <a:t>BMS (Battery Management System) : circuit de protection parfois intégré dans des packs de batteries</a:t>
            </a:r>
          </a:p>
          <a:p>
            <a:pPr lvl="1"/>
            <a:r>
              <a:rPr lang="fr-FR" altLang="fr-FR" dirty="0">
                <a:solidFill>
                  <a:srgbClr val="FF0000"/>
                </a:solidFill>
              </a:rPr>
              <a:t>Ecrasement, surcharge, court-circuit = danger!</a:t>
            </a:r>
          </a:p>
          <a:p>
            <a:pPr lvl="2"/>
            <a:r>
              <a:rPr lang="fr-FR" altLang="fr-FR" dirty="0">
                <a:hlinkClick r:id="rId3"/>
              </a:rPr>
              <a:t>https://bluerobotics.com/learn/battery-info/</a:t>
            </a:r>
            <a:r>
              <a:rPr lang="fr-FR" altLang="fr-FR" dirty="0"/>
              <a:t>  </a:t>
            </a:r>
          </a:p>
          <a:p>
            <a:pPr lvl="2"/>
            <a:r>
              <a:rPr lang="fr-FR" altLang="fr-FR" dirty="0">
                <a:hlinkClick r:id="rId4"/>
              </a:rPr>
              <a:t>https://youtu.be/-DcpANRFrI4&amp;t=12</a:t>
            </a:r>
            <a:r>
              <a:rPr lang="fr-FR" altLang="fr-FR" dirty="0"/>
              <a:t>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A02D677B-4A3F-EB80-C98B-5E9DC00336EF}"/>
              </a:ext>
            </a:extLst>
          </p:cNvPr>
          <p:cNvSpPr>
            <a:spLocks noGrp="1" noChangeArrowheads="1"/>
          </p:cNvSpPr>
          <p:nvPr>
            <p:ph type="title"/>
          </p:nvPr>
        </p:nvSpPr>
        <p:spPr/>
        <p:txBody>
          <a:bodyPr/>
          <a:lstStyle/>
          <a:p>
            <a:pPr eaLnBrk="1" hangingPunct="1"/>
            <a:r>
              <a:rPr lang="fr-FR" altLang="fr-FR" sz="2800"/>
              <a:t>Concevoir un robot</a:t>
            </a:r>
          </a:p>
        </p:txBody>
      </p:sp>
      <p:sp>
        <p:nvSpPr>
          <p:cNvPr id="99331" name="Rectangle 3">
            <a:extLst>
              <a:ext uri="{FF2B5EF4-FFF2-40B4-BE49-F238E27FC236}">
                <a16:creationId xmlns:a16="http://schemas.microsoft.com/office/drawing/2014/main" id="{9EB8B056-9BC6-940A-D1E3-442A3EFC4F92}"/>
              </a:ext>
            </a:extLst>
          </p:cNvPr>
          <p:cNvSpPr>
            <a:spLocks noGrp="1" noChangeArrowheads="1"/>
          </p:cNvSpPr>
          <p:nvPr>
            <p:ph type="body" idx="1"/>
          </p:nvPr>
        </p:nvSpPr>
        <p:spPr/>
        <p:txBody>
          <a:bodyPr/>
          <a:lstStyle/>
          <a:p>
            <a:r>
              <a:rPr lang="fr-FR" altLang="fr-FR" dirty="0"/>
              <a:t>Energie :</a:t>
            </a:r>
          </a:p>
          <a:p>
            <a:pPr lvl="1"/>
            <a:r>
              <a:rPr lang="fr-FR" altLang="fr-FR" b="1" dirty="0">
                <a:solidFill>
                  <a:srgbClr val="FF0000"/>
                </a:solidFill>
              </a:rPr>
              <a:t>Bien faire attention à ne pas créer un court-circuit dans la batterie notamment au moment du branchement de câbles adaptateurs sur les chargeurs, en particulier brancher d’abord les câbles au chargeur et en dernier la batterie pour minimiser les risques que les fiches bananes se touchent!</a:t>
            </a:r>
          </a:p>
          <a:p>
            <a:pPr lvl="1"/>
            <a:endParaRPr lang="fr-FR" altLang="fr-FR" b="1" dirty="0">
              <a:solidFill>
                <a:srgbClr val="FF0000"/>
              </a:solidFill>
            </a:endParaRPr>
          </a:p>
          <a:p>
            <a:pPr lvl="1"/>
            <a:r>
              <a:rPr lang="fr-FR" altLang="fr-FR" b="1" dirty="0">
                <a:solidFill>
                  <a:srgbClr val="FF0000"/>
                </a:solidFill>
              </a:rPr>
              <a:t>Si les adaptateurs sont avec de multiples connecteurs, vérifier qu’ils ne risquent pas d’être court-circuités facilement!</a:t>
            </a:r>
            <a:endParaRPr lang="fr-FR" altLang="fr-FR" dirty="0">
              <a:solidFill>
                <a:srgbClr val="FF0000"/>
              </a:solidFill>
            </a:endParaRPr>
          </a:p>
          <a:p>
            <a:pPr lvl="1"/>
            <a:endParaRPr lang="fr-FR" altLang="fr-FR" dirty="0"/>
          </a:p>
        </p:txBody>
      </p:sp>
    </p:spTree>
  </p:cSld>
  <p:clrMapOvr>
    <a:masterClrMapping/>
  </p:clrMapOvr>
</p:sld>
</file>

<file path=ppt/theme/theme1.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sz="32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sz="32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nception personnalisée">
  <a:themeElements>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nception personnalisé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sz="32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fr-FR" sz="32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24986</TotalTime>
  <Words>22944</Words>
  <Application>Microsoft Office PowerPoint</Application>
  <PresentationFormat>On-screen Show (4:3)</PresentationFormat>
  <Paragraphs>2080</Paragraphs>
  <Slides>249</Slides>
  <Notes>32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249</vt:i4>
      </vt:variant>
    </vt:vector>
  </HeadingPairs>
  <TitlesOfParts>
    <vt:vector size="260" baseType="lpstr">
      <vt:lpstr>Arial</vt:lpstr>
      <vt:lpstr>Calibri</vt:lpstr>
      <vt:lpstr>CommercialPi BT</vt:lpstr>
      <vt:lpstr>Helvetica</vt:lpstr>
      <vt:lpstr>Symbol</vt:lpstr>
      <vt:lpstr>Tahoma</vt:lpstr>
      <vt:lpstr>Times</vt:lpstr>
      <vt:lpstr>Times New Roman</vt:lpstr>
      <vt:lpstr>Wingdings</vt:lpstr>
      <vt:lpstr>Nouvelle présentation</vt:lpstr>
      <vt:lpstr>Conception personnalisée</vt:lpstr>
      <vt:lpstr>PowerPoint Presentation</vt:lpstr>
      <vt:lpstr>PowerPoint Presentation</vt:lpstr>
      <vt:lpstr>PowerPoint Presentation</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Concevoir un robot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Concevoir un robot</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Communiquer, contrôler à distance un système informatique autonome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Algorithmes pour l’autonomie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Robotique pratique</dc:title>
  <dc:creator>Administrator</dc:creator>
  <cp:lastModifiedBy>Fabrice LE BARS</cp:lastModifiedBy>
  <cp:revision>1622</cp:revision>
  <cp:lastPrinted>2014-10-17T17:20:18Z</cp:lastPrinted>
  <dcterms:created xsi:type="dcterms:W3CDTF">2008-02-14T13:12:51Z</dcterms:created>
  <dcterms:modified xsi:type="dcterms:W3CDTF">2025-11-04T13:19:47Z</dcterms:modified>
</cp:coreProperties>
</file>